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21" r:id="rId2"/>
    <p:sldId id="654" r:id="rId3"/>
    <p:sldId id="703" r:id="rId4"/>
    <p:sldId id="622" r:id="rId5"/>
    <p:sldId id="619" r:id="rId6"/>
    <p:sldId id="628" r:id="rId7"/>
    <p:sldId id="722" r:id="rId8"/>
    <p:sldId id="723" r:id="rId9"/>
    <p:sldId id="724" r:id="rId10"/>
    <p:sldId id="725" r:id="rId11"/>
    <p:sldId id="726" r:id="rId12"/>
    <p:sldId id="584" r:id="rId13"/>
    <p:sldId id="678" r:id="rId14"/>
    <p:sldId id="697" r:id="rId15"/>
    <p:sldId id="706" r:id="rId16"/>
    <p:sldId id="267" r:id="rId17"/>
    <p:sldId id="268" r:id="rId18"/>
    <p:sldId id="707" r:id="rId19"/>
    <p:sldId id="709" r:id="rId20"/>
    <p:sldId id="270" r:id="rId21"/>
    <p:sldId id="271" r:id="rId22"/>
    <p:sldId id="272" r:id="rId23"/>
    <p:sldId id="711" r:id="rId24"/>
    <p:sldId id="710" r:id="rId25"/>
    <p:sldId id="712" r:id="rId26"/>
    <p:sldId id="713" r:id="rId27"/>
    <p:sldId id="714" r:id="rId28"/>
    <p:sldId id="716" r:id="rId29"/>
    <p:sldId id="715" r:id="rId30"/>
    <p:sldId id="718" r:id="rId31"/>
    <p:sldId id="720" r:id="rId32"/>
    <p:sldId id="721" r:id="rId33"/>
    <p:sldId id="702" r:id="rId34"/>
    <p:sldId id="61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4"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6D85"/>
    <a:srgbClr val="CCCED0"/>
    <a:srgbClr val="282F39"/>
    <a:srgbClr val="FCB414"/>
    <a:srgbClr val="42AFB6"/>
    <a:srgbClr val="7EC722"/>
    <a:srgbClr val="DF0000"/>
    <a:srgbClr val="F9BB30"/>
    <a:srgbClr val="E20000"/>
    <a:srgbClr val="FDBE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7" autoAdjust="0"/>
    <p:restoredTop sz="94669" autoAdjust="0"/>
  </p:normalViewPr>
  <p:slideViewPr>
    <p:cSldViewPr snapToGrid="0">
      <p:cViewPr>
        <p:scale>
          <a:sx n="70" d="100"/>
          <a:sy n="70" d="100"/>
        </p:scale>
        <p:origin x="708" y="108"/>
      </p:cViewPr>
      <p:guideLst>
        <p:guide orient="horz" pos="2160"/>
        <p:guide pos="3840"/>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a:effectLst/>
          </c:spPr>
          <c:explosion val="15"/>
          <c:dPt>
            <c:idx val="0"/>
            <c:bubble3D val="0"/>
            <c:explosion val="0"/>
            <c:spPr>
              <a:solidFill>
                <a:schemeClr val="tx1"/>
              </a:solidFill>
              <a:ln w="19050">
                <a:noFill/>
              </a:ln>
              <a:effectLst/>
            </c:spPr>
            <c:extLst>
              <c:ext xmlns:c16="http://schemas.microsoft.com/office/drawing/2014/chart" uri="{C3380CC4-5D6E-409C-BE32-E72D297353CC}">
                <c16:uniqueId val="{00000001-34CA-49A0-B2EB-1CB1CB99DDC2}"/>
              </c:ext>
            </c:extLst>
          </c:dPt>
          <c:dPt>
            <c:idx val="1"/>
            <c:bubble3D val="0"/>
            <c:explosion val="0"/>
            <c:spPr>
              <a:solidFill>
                <a:schemeClr val="tx1">
                  <a:lumMod val="20000"/>
                  <a:lumOff val="80000"/>
                </a:schemeClr>
              </a:solidFill>
              <a:ln w="19050">
                <a:noFill/>
              </a:ln>
              <a:effectLst/>
            </c:spPr>
            <c:extLst>
              <c:ext xmlns:c16="http://schemas.microsoft.com/office/drawing/2014/chart" uri="{C3380CC4-5D6E-409C-BE32-E72D297353CC}">
                <c16:uniqueId val="{00000003-34CA-49A0-B2EB-1CB1CB99DDC2}"/>
              </c:ext>
            </c:extLst>
          </c:dPt>
          <c:dPt>
            <c:idx val="2"/>
            <c:bubble3D val="0"/>
            <c:explosion val="0"/>
            <c:spPr>
              <a:solidFill>
                <a:srgbClr val="B53164"/>
              </a:solidFill>
              <a:ln w="19050">
                <a:noFill/>
              </a:ln>
              <a:effectLst/>
            </c:spPr>
            <c:extLst>
              <c:ext xmlns:c16="http://schemas.microsoft.com/office/drawing/2014/chart" uri="{C3380CC4-5D6E-409C-BE32-E72D297353CC}">
                <c16:uniqueId val="{00000005-34CA-49A0-B2EB-1CB1CB99DDC2}"/>
              </c:ext>
            </c:extLst>
          </c:dPt>
          <c:dPt>
            <c:idx val="3"/>
            <c:bubble3D val="0"/>
            <c:explosion val="0"/>
            <c:spPr>
              <a:solidFill>
                <a:srgbClr val="225B5F"/>
              </a:solidFill>
              <a:ln w="19050">
                <a:noFill/>
              </a:ln>
              <a:effectLst/>
            </c:spPr>
            <c:extLst>
              <c:ext xmlns:c16="http://schemas.microsoft.com/office/drawing/2014/chart" uri="{C3380CC4-5D6E-409C-BE32-E72D297353CC}">
                <c16:uniqueId val="{00000007-34CA-49A0-B2EB-1CB1CB99DDC2}"/>
              </c:ext>
            </c:extLst>
          </c:dPt>
          <c:dPt>
            <c:idx val="4"/>
            <c:bubble3D val="0"/>
            <c:explosion val="0"/>
            <c:spPr>
              <a:solidFill>
                <a:schemeClr val="accent2"/>
              </a:solidFill>
              <a:ln w="19050">
                <a:noFill/>
              </a:ln>
              <a:effectLst/>
            </c:spPr>
            <c:extLst>
              <c:ext xmlns:c16="http://schemas.microsoft.com/office/drawing/2014/chart" uri="{C3380CC4-5D6E-409C-BE32-E72D297353CC}">
                <c16:uniqueId val="{00000009-34CA-49A0-B2EB-1CB1CB99DDC2}"/>
              </c:ext>
            </c:extLst>
          </c:dPt>
          <c:dPt>
            <c:idx val="5"/>
            <c:bubble3D val="0"/>
            <c:spPr>
              <a:solidFill>
                <a:schemeClr val="accent2">
                  <a:lumMod val="20000"/>
                  <a:lumOff val="80000"/>
                </a:schemeClr>
              </a:solidFill>
              <a:ln w="19050">
                <a:noFill/>
              </a:ln>
              <a:effectLst/>
            </c:spPr>
            <c:extLst>
              <c:ext xmlns:c16="http://schemas.microsoft.com/office/drawing/2014/chart" uri="{C3380CC4-5D6E-409C-BE32-E72D297353CC}">
                <c16:uniqueId val="{0000000B-34CA-49A0-B2EB-1CB1CB99DDC2}"/>
              </c:ext>
            </c:extLst>
          </c:dPt>
          <c:cat>
            <c:strRef>
              <c:f>Sheet1!$A$2:$A$8</c:f>
              <c:strCache>
                <c:ptCount val="5"/>
                <c:pt idx="0">
                  <c:v>Swastika Adhikari</c:v>
                </c:pt>
                <c:pt idx="1">
                  <c:v>Utsav Sapkota</c:v>
                </c:pt>
                <c:pt idx="2">
                  <c:v>Sakriya Bajracharya</c:v>
                </c:pt>
                <c:pt idx="3">
                  <c:v>Sujan Pariyar</c:v>
                </c:pt>
                <c:pt idx="4">
                  <c:v>Prashanna Shrestha</c:v>
                </c:pt>
              </c:strCache>
            </c:strRef>
          </c:cat>
          <c:val>
            <c:numRef>
              <c:f>Sheet1!$B$2:$B$8</c:f>
              <c:numCache>
                <c:formatCode>General</c:formatCode>
                <c:ptCount val="7"/>
                <c:pt idx="0">
                  <c:v>4</c:v>
                </c:pt>
                <c:pt idx="1">
                  <c:v>4</c:v>
                </c:pt>
                <c:pt idx="2">
                  <c:v>4</c:v>
                </c:pt>
                <c:pt idx="3">
                  <c:v>4</c:v>
                </c:pt>
                <c:pt idx="4">
                  <c:v>4</c:v>
                </c:pt>
              </c:numCache>
            </c:numRef>
          </c:val>
          <c:extLst>
            <c:ext xmlns:c16="http://schemas.microsoft.com/office/drawing/2014/chart" uri="{C3380CC4-5D6E-409C-BE32-E72D297353CC}">
              <c16:uniqueId val="{0000000C-34CA-49A0-B2EB-1CB1CB99DDC2}"/>
            </c:ext>
          </c:extLst>
        </c:ser>
        <c:dLbls>
          <c:showLegendKey val="0"/>
          <c:showVal val="0"/>
          <c:showCatName val="0"/>
          <c:showSerName val="0"/>
          <c:showPercent val="0"/>
          <c:showBubbleSize val="0"/>
          <c:showLeaderLines val="0"/>
        </c:dLbls>
        <c:firstSliceAng val="231"/>
        <c:holeSize val="57"/>
      </c:doughnutChart>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99"/>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Net Risk</c:v>
                </c:pt>
              </c:strCache>
            </c:strRef>
          </c:tx>
          <c:spPr>
            <a:effectLst>
              <a:outerShdw blurRad="50800" dist="406400" dir="5400000" sx="1000" sy="1000" algn="ctr" rotWithShape="0">
                <a:srgbClr val="000000">
                  <a:alpha val="43137"/>
                </a:srgbClr>
              </a:outerShdw>
            </a:effectLst>
            <a:scene3d>
              <a:camera prst="orthographicFront"/>
              <a:lightRig rig="threePt" dir="t"/>
            </a:scene3d>
            <a:sp3d>
              <a:bevelT prst="angle"/>
              <a:bevelB prst="slope"/>
              <a:contourClr>
                <a:srgbClr val="000000"/>
              </a:contourClr>
            </a:sp3d>
          </c:spPr>
          <c:explosion val="11"/>
          <c:dPt>
            <c:idx val="0"/>
            <c:bubble3D val="0"/>
            <c:spPr>
              <a:solidFill>
                <a:srgbClr val="E20000"/>
              </a:solidFill>
              <a:ln w="25400">
                <a:solidFill>
                  <a:schemeClr val="lt1"/>
                </a:solidFill>
              </a:ln>
              <a:effectLst>
                <a:outerShdw blurRad="50800" dist="406400" dir="5400000" sx="1000" sy="1000" algn="ctr" rotWithShape="0">
                  <a:srgbClr val="000000">
                    <a:alpha val="43137"/>
                  </a:srgbClr>
                </a:outerShdw>
              </a:effectLst>
              <a:scene3d>
                <a:camera prst="orthographicFront"/>
                <a:lightRig rig="threePt" dir="t"/>
              </a:scene3d>
              <a:sp3d contourW="25400">
                <a:bevelT prst="angle"/>
                <a:bevelB prst="slope"/>
                <a:contourClr>
                  <a:schemeClr val="lt1"/>
                </a:contourClr>
              </a:sp3d>
            </c:spPr>
            <c:extLst>
              <c:ext xmlns:c16="http://schemas.microsoft.com/office/drawing/2014/chart" uri="{C3380CC4-5D6E-409C-BE32-E72D297353CC}">
                <c16:uniqueId val="{00000002-77C3-43FC-80A9-381ACEF8B663}"/>
              </c:ext>
            </c:extLst>
          </c:dPt>
          <c:dPt>
            <c:idx val="1"/>
            <c:bubble3D val="0"/>
            <c:spPr>
              <a:solidFill>
                <a:srgbClr val="FDBE31"/>
              </a:solidFill>
              <a:ln w="25400">
                <a:solidFill>
                  <a:schemeClr val="lt1"/>
                </a:solidFill>
              </a:ln>
              <a:effectLst>
                <a:outerShdw blurRad="50800" dist="406400" dir="5400000" sx="1000" sy="1000" algn="ctr" rotWithShape="0">
                  <a:srgbClr val="000000">
                    <a:alpha val="43137"/>
                  </a:srgbClr>
                </a:outerShdw>
              </a:effectLst>
              <a:scene3d>
                <a:camera prst="orthographicFront"/>
                <a:lightRig rig="threePt" dir="t"/>
              </a:scene3d>
              <a:sp3d contourW="25400">
                <a:bevelT prst="angle"/>
                <a:bevelB prst="slope"/>
                <a:contourClr>
                  <a:schemeClr val="lt1"/>
                </a:contourClr>
              </a:sp3d>
            </c:spPr>
            <c:extLst>
              <c:ext xmlns:c16="http://schemas.microsoft.com/office/drawing/2014/chart" uri="{C3380CC4-5D6E-409C-BE32-E72D297353CC}">
                <c16:uniqueId val="{00000003-77C3-43FC-80A9-381ACEF8B663}"/>
              </c:ext>
            </c:extLst>
          </c:dPt>
          <c:dPt>
            <c:idx val="2"/>
            <c:bubble3D val="0"/>
            <c:spPr>
              <a:solidFill>
                <a:srgbClr val="7FCA24"/>
              </a:solidFill>
              <a:ln w="25400">
                <a:solidFill>
                  <a:schemeClr val="lt1"/>
                </a:solidFill>
              </a:ln>
              <a:effectLst>
                <a:outerShdw blurRad="50800" dist="406400" dir="5400000" sx="1000" sy="1000" algn="ctr" rotWithShape="0">
                  <a:srgbClr val="000000">
                    <a:alpha val="43137"/>
                  </a:srgbClr>
                </a:outerShdw>
              </a:effectLst>
              <a:scene3d>
                <a:camera prst="orthographicFront"/>
                <a:lightRig rig="threePt" dir="t"/>
              </a:scene3d>
              <a:sp3d contourW="25400">
                <a:bevelT prst="angle"/>
                <a:bevelB prst="slope"/>
                <a:contourClr>
                  <a:schemeClr val="lt1"/>
                </a:contourClr>
              </a:sp3d>
            </c:spPr>
            <c:extLst>
              <c:ext xmlns:c16="http://schemas.microsoft.com/office/drawing/2014/chart" uri="{C3380CC4-5D6E-409C-BE32-E72D297353CC}">
                <c16:uniqueId val="{00000004-77C3-43FC-80A9-381ACEF8B663}"/>
              </c:ext>
            </c:extLst>
          </c:dPt>
          <c:dPt>
            <c:idx val="3"/>
            <c:bubble3D val="0"/>
            <c:spPr>
              <a:solidFill>
                <a:schemeClr val="accent4"/>
              </a:solidFill>
              <a:ln w="25400">
                <a:solidFill>
                  <a:schemeClr val="lt1"/>
                </a:solidFill>
              </a:ln>
              <a:effectLst>
                <a:outerShdw blurRad="50800" dist="406400" dir="5400000" sx="1000" sy="1000" algn="ctr" rotWithShape="0">
                  <a:srgbClr val="000000">
                    <a:alpha val="43137"/>
                  </a:srgbClr>
                </a:outerShdw>
              </a:effectLst>
              <a:scene3d>
                <a:camera prst="orthographicFront"/>
                <a:lightRig rig="threePt" dir="t"/>
              </a:scene3d>
              <a:sp3d contourW="25400">
                <a:bevelT prst="angle"/>
                <a:bevelB prst="slope"/>
                <a:contourClr>
                  <a:schemeClr val="lt1"/>
                </a:contourClr>
              </a:sp3d>
            </c:spPr>
            <c:extLst>
              <c:ext xmlns:c16="http://schemas.microsoft.com/office/drawing/2014/chart" uri="{C3380CC4-5D6E-409C-BE32-E72D297353CC}">
                <c16:uniqueId val="{00000007-5FBF-43B3-9C1F-9D851B59E7A3}"/>
              </c:ext>
            </c:extLst>
          </c:dPt>
          <c:cat>
            <c:strRef>
              <c:f>Sheet1!$A$2:$A$5</c:f>
              <c:strCache>
                <c:ptCount val="3"/>
                <c:pt idx="0">
                  <c:v>Red</c:v>
                </c:pt>
                <c:pt idx="1">
                  <c:v>Amber</c:v>
                </c:pt>
                <c:pt idx="2">
                  <c:v>Green</c:v>
                </c:pt>
              </c:strCache>
            </c:strRef>
          </c:cat>
          <c:val>
            <c:numRef>
              <c:f>Sheet1!$B$2:$B$5</c:f>
              <c:numCache>
                <c:formatCode>General</c:formatCode>
                <c:ptCount val="4"/>
                <c:pt idx="0">
                  <c:v>1</c:v>
                </c:pt>
                <c:pt idx="1">
                  <c:v>2</c:v>
                </c:pt>
                <c:pt idx="2">
                  <c:v>3</c:v>
                </c:pt>
              </c:numCache>
            </c:numRef>
          </c:val>
          <c:extLst>
            <c:ext xmlns:c16="http://schemas.microsoft.com/office/drawing/2014/chart" uri="{C3380CC4-5D6E-409C-BE32-E72D297353CC}">
              <c16:uniqueId val="{00000000-77C3-43FC-80A9-381ACEF8B663}"/>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18CA6-DC04-41B5-9E14-020FF20D5997}" type="datetimeFigureOut">
              <a:rPr lang="en-US" smtClean="0"/>
              <a:t>6/15/2020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FEDC5-8529-4AF3-909B-403F3C204097}" type="slidenum">
              <a:rPr lang="en-US" smtClean="0"/>
              <a:t>‹#›</a:t>
            </a:fld>
            <a:endParaRPr lang="en-US"/>
          </a:p>
        </p:txBody>
      </p:sp>
    </p:spTree>
    <p:extLst>
      <p:ext uri="{BB962C8B-B14F-4D97-AF65-F5344CB8AC3E}">
        <p14:creationId xmlns:p14="http://schemas.microsoft.com/office/powerpoint/2010/main" val="3436101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06653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19044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2028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pPr/>
              <a:t>15/06/2020</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pPr/>
              <a:t>‹#›</a:t>
            </a:fld>
            <a:endParaRPr lang="en-GB"/>
          </a:p>
        </p:txBody>
      </p:sp>
    </p:spTree>
    <p:extLst>
      <p:ext uri="{BB962C8B-B14F-4D97-AF65-F5344CB8AC3E}">
        <p14:creationId xmlns:p14="http://schemas.microsoft.com/office/powerpoint/2010/main" val="237274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pPr/>
              <a:t>15/06/2020</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pPr/>
              <a:t>‹#›</a:t>
            </a:fld>
            <a:endParaRPr lang="en-GB"/>
          </a:p>
        </p:txBody>
      </p:sp>
    </p:spTree>
    <p:extLst>
      <p:ext uri="{BB962C8B-B14F-4D97-AF65-F5344CB8AC3E}">
        <p14:creationId xmlns:p14="http://schemas.microsoft.com/office/powerpoint/2010/main" val="346314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pPr/>
              <a:t>15/06/2020</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pPr/>
              <a:t>‹#›</a:t>
            </a:fld>
            <a:endParaRPr lang="en-GB"/>
          </a:p>
        </p:txBody>
      </p:sp>
    </p:spTree>
    <p:extLst>
      <p:ext uri="{BB962C8B-B14F-4D97-AF65-F5344CB8AC3E}">
        <p14:creationId xmlns:p14="http://schemas.microsoft.com/office/powerpoint/2010/main" val="376930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pPr/>
              <a:t>15/06/2020</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pPr/>
              <a:t>‹#›</a:t>
            </a:fld>
            <a:endParaRPr lang="en-GB"/>
          </a:p>
        </p:txBody>
      </p:sp>
    </p:spTree>
    <p:extLst>
      <p:ext uri="{BB962C8B-B14F-4D97-AF65-F5344CB8AC3E}">
        <p14:creationId xmlns:p14="http://schemas.microsoft.com/office/powerpoint/2010/main" val="260515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pPr/>
              <a:t>15/06/2020</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pPr/>
              <a:t>‹#›</a:t>
            </a:fld>
            <a:endParaRPr lang="en-GB"/>
          </a:p>
        </p:txBody>
      </p:sp>
    </p:spTree>
    <p:extLst>
      <p:ext uri="{BB962C8B-B14F-4D97-AF65-F5344CB8AC3E}">
        <p14:creationId xmlns:p14="http://schemas.microsoft.com/office/powerpoint/2010/main" val="7261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pPr/>
              <a:t>15/06/2020</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pPr/>
              <a:t>‹#›</a:t>
            </a:fld>
            <a:endParaRPr lang="en-GB"/>
          </a:p>
        </p:txBody>
      </p:sp>
    </p:spTree>
    <p:extLst>
      <p:ext uri="{BB962C8B-B14F-4D97-AF65-F5344CB8AC3E}">
        <p14:creationId xmlns:p14="http://schemas.microsoft.com/office/powerpoint/2010/main" val="391300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pPr/>
              <a:t>15/06/2020</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pPr/>
              <a:t>‹#›</a:t>
            </a:fld>
            <a:endParaRPr lang="en-GB"/>
          </a:p>
        </p:txBody>
      </p:sp>
    </p:spTree>
    <p:extLst>
      <p:ext uri="{BB962C8B-B14F-4D97-AF65-F5344CB8AC3E}">
        <p14:creationId xmlns:p14="http://schemas.microsoft.com/office/powerpoint/2010/main" val="48266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pPr/>
              <a:t>15/06/2020</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pPr/>
              <a:t>‹#›</a:t>
            </a:fld>
            <a:endParaRPr lang="en-GB"/>
          </a:p>
        </p:txBody>
      </p:sp>
    </p:spTree>
    <p:extLst>
      <p:ext uri="{BB962C8B-B14F-4D97-AF65-F5344CB8AC3E}">
        <p14:creationId xmlns:p14="http://schemas.microsoft.com/office/powerpoint/2010/main" val="58875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pPr/>
              <a:t>15/06/2020</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pPr/>
              <a:t>‹#›</a:t>
            </a:fld>
            <a:endParaRPr lang="en-GB"/>
          </a:p>
        </p:txBody>
      </p:sp>
    </p:spTree>
    <p:extLst>
      <p:ext uri="{BB962C8B-B14F-4D97-AF65-F5344CB8AC3E}">
        <p14:creationId xmlns:p14="http://schemas.microsoft.com/office/powerpoint/2010/main" val="173641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pPr/>
              <a:t>15/06/2020</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pPr/>
              <a:t>‹#›</a:t>
            </a:fld>
            <a:endParaRPr lang="en-GB"/>
          </a:p>
        </p:txBody>
      </p:sp>
    </p:spTree>
    <p:extLst>
      <p:ext uri="{BB962C8B-B14F-4D97-AF65-F5344CB8AC3E}">
        <p14:creationId xmlns:p14="http://schemas.microsoft.com/office/powerpoint/2010/main" val="13908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pPr/>
              <a:t>15/06/2020</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pPr/>
              <a:t>‹#›</a:t>
            </a:fld>
            <a:endParaRPr lang="en-GB"/>
          </a:p>
        </p:txBody>
      </p:sp>
    </p:spTree>
    <p:extLst>
      <p:ext uri="{BB962C8B-B14F-4D97-AF65-F5344CB8AC3E}">
        <p14:creationId xmlns:p14="http://schemas.microsoft.com/office/powerpoint/2010/main" val="35573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pPr/>
              <a:t>15/06/2020</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pPr/>
              <a:t>‹#›</a:t>
            </a:fld>
            <a:endParaRPr lang="en-GB"/>
          </a:p>
        </p:txBody>
      </p:sp>
    </p:spTree>
    <p:extLst>
      <p:ext uri="{BB962C8B-B14F-4D97-AF65-F5344CB8AC3E}">
        <p14:creationId xmlns:p14="http://schemas.microsoft.com/office/powerpoint/2010/main" val="1385411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E86588C-F5E3-4817-8552-6D3332A56E63}"/>
              </a:ext>
            </a:extLst>
          </p:cNvPr>
          <p:cNvCxnSpPr>
            <a:cxnSpLocks/>
          </p:cNvCxnSpPr>
          <p:nvPr/>
        </p:nvCxnSpPr>
        <p:spPr>
          <a:xfrm>
            <a:off x="4491416" y="0"/>
            <a:ext cx="0" cy="227438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1066A9F-64AE-4E5E-ACEE-7BFBCAE6518C}"/>
              </a:ext>
            </a:extLst>
          </p:cNvPr>
          <p:cNvGrpSpPr/>
          <p:nvPr/>
        </p:nvGrpSpPr>
        <p:grpSpPr>
          <a:xfrm>
            <a:off x="1483376" y="0"/>
            <a:ext cx="1077358" cy="2984211"/>
            <a:chOff x="984760" y="274320"/>
            <a:chExt cx="1077358" cy="2984211"/>
          </a:xfrm>
          <a:solidFill>
            <a:schemeClr val="tx1"/>
          </a:solidFill>
        </p:grpSpPr>
        <p:grpSp>
          <p:nvGrpSpPr>
            <p:cNvPr id="113" name="Group 112">
              <a:extLst>
                <a:ext uri="{FF2B5EF4-FFF2-40B4-BE49-F238E27FC236}">
                  <a16:creationId xmlns:a16="http://schemas.microsoft.com/office/drawing/2014/main" id="{4A8B7D09-CCCB-41E2-8742-A3BB533C4FBB}"/>
                </a:ext>
              </a:extLst>
            </p:cNvPr>
            <p:cNvGrpSpPr/>
            <p:nvPr/>
          </p:nvGrpSpPr>
          <p:grpSpPr>
            <a:xfrm>
              <a:off x="984760" y="1467868"/>
              <a:ext cx="1077358" cy="1790663"/>
              <a:chOff x="10268256" y="991107"/>
              <a:chExt cx="1077358" cy="1790663"/>
            </a:xfrm>
            <a:grpFill/>
          </p:grpSpPr>
          <p:sp>
            <p:nvSpPr>
              <p:cNvPr id="114" name="Freeform 5">
                <a:extLst>
                  <a:ext uri="{FF2B5EF4-FFF2-40B4-BE49-F238E27FC236}">
                    <a16:creationId xmlns:a16="http://schemas.microsoft.com/office/drawing/2014/main" id="{1E5C5691-723F-4A70-B2E5-F3CC76ED87F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15" name="Freeform 6">
                <a:extLst>
                  <a:ext uri="{FF2B5EF4-FFF2-40B4-BE49-F238E27FC236}">
                    <a16:creationId xmlns:a16="http://schemas.microsoft.com/office/drawing/2014/main" id="{A31F1ABC-F007-43DC-BA06-1AEB599D747B}"/>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6" name="Freeform 7">
                <a:extLst>
                  <a:ext uri="{FF2B5EF4-FFF2-40B4-BE49-F238E27FC236}">
                    <a16:creationId xmlns:a16="http://schemas.microsoft.com/office/drawing/2014/main" id="{C7CB8647-0116-47CE-8E7B-0490618718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7" name="Freeform 8">
                <a:extLst>
                  <a:ext uri="{FF2B5EF4-FFF2-40B4-BE49-F238E27FC236}">
                    <a16:creationId xmlns:a16="http://schemas.microsoft.com/office/drawing/2014/main" id="{EF2B3790-56B5-47D0-A690-53E8E27DDC7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8" name="Freeform 9">
                <a:extLst>
                  <a:ext uri="{FF2B5EF4-FFF2-40B4-BE49-F238E27FC236}">
                    <a16:creationId xmlns:a16="http://schemas.microsoft.com/office/drawing/2014/main" id="{92AB0F54-9032-48EB-97C3-9E93BCE235A5}"/>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2" name="Straight Connector 131">
              <a:extLst>
                <a:ext uri="{FF2B5EF4-FFF2-40B4-BE49-F238E27FC236}">
                  <a16:creationId xmlns:a16="http://schemas.microsoft.com/office/drawing/2014/main" id="{65145EDD-D606-4347-8E4D-5BB67CFFAA99}"/>
                </a:ext>
              </a:extLst>
            </p:cNvPr>
            <p:cNvCxnSpPr>
              <a:cxnSpLocks/>
            </p:cNvCxnSpPr>
            <p:nvPr/>
          </p:nvCxnSpPr>
          <p:spPr>
            <a:xfrm>
              <a:off x="1515412" y="274320"/>
              <a:ext cx="0" cy="1193548"/>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1FDD82B-5983-4FED-B454-26F3BE7A0B36}"/>
              </a:ext>
            </a:extLst>
          </p:cNvPr>
          <p:cNvGrpSpPr/>
          <p:nvPr/>
        </p:nvGrpSpPr>
        <p:grpSpPr>
          <a:xfrm>
            <a:off x="8183449" y="0"/>
            <a:ext cx="1077358" cy="3287723"/>
            <a:chOff x="7571708" y="0"/>
            <a:chExt cx="1077358" cy="3287723"/>
          </a:xfrm>
          <a:solidFill>
            <a:schemeClr val="tx1"/>
          </a:solidFill>
        </p:grpSpPr>
        <p:grpSp>
          <p:nvGrpSpPr>
            <p:cNvPr id="14" name="Group 13">
              <a:extLst>
                <a:ext uri="{FF2B5EF4-FFF2-40B4-BE49-F238E27FC236}">
                  <a16:creationId xmlns:a16="http://schemas.microsoft.com/office/drawing/2014/main" id="{AF5E0922-C813-4C76-8DA2-AD2C928F8E53}"/>
                </a:ext>
              </a:extLst>
            </p:cNvPr>
            <p:cNvGrpSpPr/>
            <p:nvPr/>
          </p:nvGrpSpPr>
          <p:grpSpPr>
            <a:xfrm>
              <a:off x="7571708" y="1497060"/>
              <a:ext cx="1077358" cy="1790663"/>
              <a:chOff x="10268256" y="991107"/>
              <a:chExt cx="1077358" cy="1790663"/>
            </a:xfrm>
            <a:grpFill/>
          </p:grpSpPr>
          <p:sp>
            <p:nvSpPr>
              <p:cNvPr id="99" name="Freeform 5">
                <a:extLst>
                  <a:ext uri="{FF2B5EF4-FFF2-40B4-BE49-F238E27FC236}">
                    <a16:creationId xmlns:a16="http://schemas.microsoft.com/office/drawing/2014/main" id="{2E86A7DD-7289-4817-BDDE-039F929FEF5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00" name="Freeform 6">
                <a:extLst>
                  <a:ext uri="{FF2B5EF4-FFF2-40B4-BE49-F238E27FC236}">
                    <a16:creationId xmlns:a16="http://schemas.microsoft.com/office/drawing/2014/main" id="{349D537E-50D5-4520-8795-A71D46C6E0D9}"/>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1" name="Freeform 7">
                <a:extLst>
                  <a:ext uri="{FF2B5EF4-FFF2-40B4-BE49-F238E27FC236}">
                    <a16:creationId xmlns:a16="http://schemas.microsoft.com/office/drawing/2014/main" id="{08C6FD5D-58DE-4759-B4D7-ACE12960A57C}"/>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2" name="Freeform 8">
                <a:extLst>
                  <a:ext uri="{FF2B5EF4-FFF2-40B4-BE49-F238E27FC236}">
                    <a16:creationId xmlns:a16="http://schemas.microsoft.com/office/drawing/2014/main" id="{8188F576-D871-48B8-A1F1-707803F628C9}"/>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3" name="Freeform 9">
                <a:extLst>
                  <a:ext uri="{FF2B5EF4-FFF2-40B4-BE49-F238E27FC236}">
                    <a16:creationId xmlns:a16="http://schemas.microsoft.com/office/drawing/2014/main" id="{10FE7544-4349-4586-92CD-371C2982C8D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5" name="Straight Connector 134">
              <a:extLst>
                <a:ext uri="{FF2B5EF4-FFF2-40B4-BE49-F238E27FC236}">
                  <a16:creationId xmlns:a16="http://schemas.microsoft.com/office/drawing/2014/main" id="{5451453B-71E5-4CEB-A5D5-B5214832F59E}"/>
                </a:ext>
              </a:extLst>
            </p:cNvPr>
            <p:cNvCxnSpPr>
              <a:cxnSpLocks/>
            </p:cNvCxnSpPr>
            <p:nvPr/>
          </p:nvCxnSpPr>
          <p:spPr>
            <a:xfrm>
              <a:off x="8106712" y="0"/>
              <a:ext cx="0" cy="1548440"/>
            </a:xfrm>
            <a:prstGeom prst="line">
              <a:avLst/>
            </a:prstGeom>
            <a:grpFill/>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B2AA441-76A7-41A3-8263-C8708232AED2}"/>
              </a:ext>
            </a:extLst>
          </p:cNvPr>
          <p:cNvGrpSpPr/>
          <p:nvPr/>
        </p:nvGrpSpPr>
        <p:grpSpPr>
          <a:xfrm>
            <a:off x="5917421" y="0"/>
            <a:ext cx="902225" cy="2650842"/>
            <a:chOff x="5844264" y="0"/>
            <a:chExt cx="902225" cy="2650842"/>
          </a:xfrm>
          <a:solidFill>
            <a:schemeClr val="tx1"/>
          </a:solidFill>
        </p:grpSpPr>
        <p:grpSp>
          <p:nvGrpSpPr>
            <p:cNvPr id="119" name="Group 118">
              <a:extLst>
                <a:ext uri="{FF2B5EF4-FFF2-40B4-BE49-F238E27FC236}">
                  <a16:creationId xmlns:a16="http://schemas.microsoft.com/office/drawing/2014/main" id="{E5B4FC20-C444-4C03-B912-6914AC2B8AB2}"/>
                </a:ext>
              </a:extLst>
            </p:cNvPr>
            <p:cNvGrpSpPr/>
            <p:nvPr/>
          </p:nvGrpSpPr>
          <p:grpSpPr>
            <a:xfrm>
              <a:off x="5844264" y="1151265"/>
              <a:ext cx="902225" cy="1499577"/>
              <a:chOff x="10268256" y="991107"/>
              <a:chExt cx="1077358" cy="1790663"/>
            </a:xfrm>
            <a:grpFill/>
          </p:grpSpPr>
          <p:sp>
            <p:nvSpPr>
              <p:cNvPr id="120" name="Freeform 5">
                <a:extLst>
                  <a:ext uri="{FF2B5EF4-FFF2-40B4-BE49-F238E27FC236}">
                    <a16:creationId xmlns:a16="http://schemas.microsoft.com/office/drawing/2014/main" id="{F52FC4DE-F5C4-47DA-8A31-AAFB66D6416A}"/>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21" name="Freeform 6">
                <a:extLst>
                  <a:ext uri="{FF2B5EF4-FFF2-40B4-BE49-F238E27FC236}">
                    <a16:creationId xmlns:a16="http://schemas.microsoft.com/office/drawing/2014/main" id="{4FCC544E-32E5-43BE-906D-D401BEF50A6D}"/>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2" name="Freeform 7">
                <a:extLst>
                  <a:ext uri="{FF2B5EF4-FFF2-40B4-BE49-F238E27FC236}">
                    <a16:creationId xmlns:a16="http://schemas.microsoft.com/office/drawing/2014/main" id="{BD352A43-C163-466F-9E85-35AA89D82115}"/>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3" name="Freeform 8">
                <a:extLst>
                  <a:ext uri="{FF2B5EF4-FFF2-40B4-BE49-F238E27FC236}">
                    <a16:creationId xmlns:a16="http://schemas.microsoft.com/office/drawing/2014/main" id="{A49BC1DA-7F34-4FC0-97B8-59AB848A73B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4" name="Freeform 9">
                <a:extLst>
                  <a:ext uri="{FF2B5EF4-FFF2-40B4-BE49-F238E27FC236}">
                    <a16:creationId xmlns:a16="http://schemas.microsoft.com/office/drawing/2014/main" id="{7527A342-5DA5-4D68-9162-4C01DEFB61DB}"/>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6" name="Straight Connector 135">
              <a:extLst>
                <a:ext uri="{FF2B5EF4-FFF2-40B4-BE49-F238E27FC236}">
                  <a16:creationId xmlns:a16="http://schemas.microsoft.com/office/drawing/2014/main" id="{A0066D04-42E9-4291-8FF4-1A3DE7ECBA0E}"/>
                </a:ext>
              </a:extLst>
            </p:cNvPr>
            <p:cNvCxnSpPr>
              <a:cxnSpLocks/>
            </p:cNvCxnSpPr>
            <p:nvPr/>
          </p:nvCxnSpPr>
          <p:spPr>
            <a:xfrm>
              <a:off x="6290612" y="0"/>
              <a:ext cx="0" cy="1173413"/>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6990497-3BA4-4070-805D-0A5F39CB742F}"/>
              </a:ext>
            </a:extLst>
          </p:cNvPr>
          <p:cNvGrpSpPr/>
          <p:nvPr/>
        </p:nvGrpSpPr>
        <p:grpSpPr>
          <a:xfrm>
            <a:off x="10051446" y="0"/>
            <a:ext cx="851340" cy="2391914"/>
            <a:chOff x="9427175" y="0"/>
            <a:chExt cx="851340" cy="2391914"/>
          </a:xfrm>
          <a:solidFill>
            <a:schemeClr val="tx1"/>
          </a:solidFill>
        </p:grpSpPr>
        <p:grpSp>
          <p:nvGrpSpPr>
            <p:cNvPr id="125" name="Group 124">
              <a:extLst>
                <a:ext uri="{FF2B5EF4-FFF2-40B4-BE49-F238E27FC236}">
                  <a16:creationId xmlns:a16="http://schemas.microsoft.com/office/drawing/2014/main" id="{3A98F39F-9265-4C78-8D29-CCDF0B559433}"/>
                </a:ext>
              </a:extLst>
            </p:cNvPr>
            <p:cNvGrpSpPr/>
            <p:nvPr/>
          </p:nvGrpSpPr>
          <p:grpSpPr>
            <a:xfrm>
              <a:off x="9427175" y="976913"/>
              <a:ext cx="851340" cy="1415001"/>
              <a:chOff x="10268256" y="991107"/>
              <a:chExt cx="1077358" cy="1790663"/>
            </a:xfrm>
            <a:grpFill/>
          </p:grpSpPr>
          <p:sp>
            <p:nvSpPr>
              <p:cNvPr id="126" name="Freeform 5">
                <a:extLst>
                  <a:ext uri="{FF2B5EF4-FFF2-40B4-BE49-F238E27FC236}">
                    <a16:creationId xmlns:a16="http://schemas.microsoft.com/office/drawing/2014/main" id="{83FFC820-DDED-4057-AEB4-2941333A6897}"/>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27" name="Freeform 6">
                <a:extLst>
                  <a:ext uri="{FF2B5EF4-FFF2-40B4-BE49-F238E27FC236}">
                    <a16:creationId xmlns:a16="http://schemas.microsoft.com/office/drawing/2014/main" id="{EAFD2AFD-CE31-47D4-BA52-C3F3B7F4D850}"/>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8" name="Freeform 7">
                <a:extLst>
                  <a:ext uri="{FF2B5EF4-FFF2-40B4-BE49-F238E27FC236}">
                    <a16:creationId xmlns:a16="http://schemas.microsoft.com/office/drawing/2014/main" id="{545F5AC7-A5D5-4F5A-9BD2-84B617D0DC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9" name="Freeform 8">
                <a:extLst>
                  <a:ext uri="{FF2B5EF4-FFF2-40B4-BE49-F238E27FC236}">
                    <a16:creationId xmlns:a16="http://schemas.microsoft.com/office/drawing/2014/main" id="{B2F09D9F-F636-419C-8706-79B99826DBCB}"/>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0" name="Freeform 9">
                <a:extLst>
                  <a:ext uri="{FF2B5EF4-FFF2-40B4-BE49-F238E27FC236}">
                    <a16:creationId xmlns:a16="http://schemas.microsoft.com/office/drawing/2014/main" id="{80C99F69-63D3-492A-AAE5-3DC3D4E5722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7" name="Straight Connector 136">
              <a:extLst>
                <a:ext uri="{FF2B5EF4-FFF2-40B4-BE49-F238E27FC236}">
                  <a16:creationId xmlns:a16="http://schemas.microsoft.com/office/drawing/2014/main" id="{200C9044-81C4-4B87-A0B2-5DE7897CBD28}"/>
                </a:ext>
              </a:extLst>
            </p:cNvPr>
            <p:cNvCxnSpPr>
              <a:cxnSpLocks/>
            </p:cNvCxnSpPr>
            <p:nvPr/>
          </p:nvCxnSpPr>
          <p:spPr>
            <a:xfrm>
              <a:off x="9852845" y="0"/>
              <a:ext cx="12817" cy="1017849"/>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Freeform 5">
            <a:extLst>
              <a:ext uri="{FF2B5EF4-FFF2-40B4-BE49-F238E27FC236}">
                <a16:creationId xmlns:a16="http://schemas.microsoft.com/office/drawing/2014/main" id="{C3018793-9F15-4AA0-8D88-CFE8F59413F5}"/>
              </a:ext>
            </a:extLst>
          </p:cNvPr>
          <p:cNvSpPr>
            <a:spLocks noEditPoints="1"/>
          </p:cNvSpPr>
          <p:nvPr/>
        </p:nvSpPr>
        <p:spPr bwMode="auto">
          <a:xfrm rot="10800000">
            <a:off x="3806423" y="2224726"/>
            <a:ext cx="1371034" cy="2278778"/>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rgbClr val="282F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effectLst/>
              <a:uLnTx/>
              <a:uFillTx/>
              <a:latin typeface="Calibri" panose="020F0502020204030204"/>
              <a:ea typeface="+mn-ea"/>
              <a:cs typeface="+mn-cs"/>
            </a:endParaRPr>
          </a:p>
        </p:txBody>
      </p:sp>
      <p:sp>
        <p:nvSpPr>
          <p:cNvPr id="85" name="Freeform 6">
            <a:extLst>
              <a:ext uri="{FF2B5EF4-FFF2-40B4-BE49-F238E27FC236}">
                <a16:creationId xmlns:a16="http://schemas.microsoft.com/office/drawing/2014/main" id="{DE8BB8EF-7DA6-41F1-BC71-B8028DC8E8BB}"/>
              </a:ext>
            </a:extLst>
          </p:cNvPr>
          <p:cNvSpPr>
            <a:spLocks noEditPoints="1"/>
          </p:cNvSpPr>
          <p:nvPr/>
        </p:nvSpPr>
        <p:spPr bwMode="auto">
          <a:xfrm rot="10800000">
            <a:off x="4921239" y="3693016"/>
            <a:ext cx="97258" cy="165236"/>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rgbClr val="282F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Calibri" panose="020F0502020204030204"/>
              <a:ea typeface="+mn-ea"/>
              <a:cs typeface="+mn-cs"/>
            </a:endParaRPr>
          </a:p>
        </p:txBody>
      </p:sp>
      <p:sp>
        <p:nvSpPr>
          <p:cNvPr id="86" name="Freeform 7">
            <a:extLst>
              <a:ext uri="{FF2B5EF4-FFF2-40B4-BE49-F238E27FC236}">
                <a16:creationId xmlns:a16="http://schemas.microsoft.com/office/drawing/2014/main" id="{4EB21C51-58A8-4A53-801B-988B2406C17F}"/>
              </a:ext>
            </a:extLst>
          </p:cNvPr>
          <p:cNvSpPr>
            <a:spLocks noEditPoints="1"/>
          </p:cNvSpPr>
          <p:nvPr/>
        </p:nvSpPr>
        <p:spPr bwMode="auto">
          <a:xfrm rot="10800000">
            <a:off x="4617959" y="3071816"/>
            <a:ext cx="352431" cy="56577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rgbClr val="282F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effectLst/>
              <a:uLnTx/>
              <a:uFillTx/>
              <a:latin typeface="Calibri" panose="020F0502020204030204"/>
              <a:ea typeface="+mn-ea"/>
              <a:cs typeface="+mn-cs"/>
            </a:endParaRPr>
          </a:p>
        </p:txBody>
      </p:sp>
      <p:sp>
        <p:nvSpPr>
          <p:cNvPr id="87" name="Freeform 8">
            <a:extLst>
              <a:ext uri="{FF2B5EF4-FFF2-40B4-BE49-F238E27FC236}">
                <a16:creationId xmlns:a16="http://schemas.microsoft.com/office/drawing/2014/main" id="{D37A70B3-F043-4A49-A074-CAE0F71F8FCD}"/>
              </a:ext>
            </a:extLst>
          </p:cNvPr>
          <p:cNvSpPr>
            <a:spLocks noEditPoints="1"/>
          </p:cNvSpPr>
          <p:nvPr/>
        </p:nvSpPr>
        <p:spPr bwMode="auto">
          <a:xfrm rot="10800000">
            <a:off x="3997802" y="3473401"/>
            <a:ext cx="157916" cy="19556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rgbClr val="282F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Calibri" panose="020F0502020204030204"/>
              <a:ea typeface="+mn-ea"/>
              <a:cs typeface="+mn-cs"/>
            </a:endParaRPr>
          </a:p>
        </p:txBody>
      </p:sp>
      <p:sp>
        <p:nvSpPr>
          <p:cNvPr id="88" name="Freeform 9">
            <a:extLst>
              <a:ext uri="{FF2B5EF4-FFF2-40B4-BE49-F238E27FC236}">
                <a16:creationId xmlns:a16="http://schemas.microsoft.com/office/drawing/2014/main" id="{A0C22660-B79D-4A94-BD65-391DD653D470}"/>
              </a:ext>
            </a:extLst>
          </p:cNvPr>
          <p:cNvSpPr>
            <a:spLocks noEditPoints="1"/>
          </p:cNvSpPr>
          <p:nvPr/>
        </p:nvSpPr>
        <p:spPr bwMode="auto">
          <a:xfrm rot="10800000">
            <a:off x="3965383" y="3720208"/>
            <a:ext cx="569957" cy="621200"/>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rgbClr val="282F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153D3CDC-87CE-4B7E-B4A3-6496D6D6A53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p>
        </p:txBody>
      </p:sp>
      <p:pic>
        <p:nvPicPr>
          <p:cNvPr id="54" name="Picture 53" descr="A close up of a sign&#10;&#10;Description automatically generated">
            <a:extLst>
              <a:ext uri="{FF2B5EF4-FFF2-40B4-BE49-F238E27FC236}">
                <a16:creationId xmlns:a16="http://schemas.microsoft.com/office/drawing/2014/main" id="{2B5131AD-0932-4790-9747-D2A964933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 y="4413060"/>
            <a:ext cx="9427080" cy="2444941"/>
          </a:xfrm>
          <a:prstGeom prst="rect">
            <a:avLst/>
          </a:prstGeom>
        </p:spPr>
      </p:pic>
    </p:spTree>
    <p:extLst>
      <p:ext uri="{BB962C8B-B14F-4D97-AF65-F5344CB8AC3E}">
        <p14:creationId xmlns:p14="http://schemas.microsoft.com/office/powerpoint/2010/main" val="134067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805333" y="6356350"/>
            <a:ext cx="2743200" cy="365125"/>
          </a:xfrm>
        </p:spPr>
        <p:txBody>
          <a:bodyPr>
            <a:normAutofit/>
          </a:bodyPr>
          <a:lstStyle/>
          <a:p>
            <a:pPr>
              <a:spcAft>
                <a:spcPts val="600"/>
              </a:spcAft>
            </a:pPr>
            <a:fld id="{00000000-1234-1234-1234-123412341234}" type="slidenum">
              <a:rPr lang="en" smtClean="0"/>
              <a:pPr>
                <a:spcAft>
                  <a:spcPts val="600"/>
                </a:spcAft>
              </a:pPr>
              <a:t>10</a:t>
            </a:fld>
            <a:endParaRPr lang="en"/>
          </a:p>
        </p:txBody>
      </p:sp>
      <p:sp>
        <p:nvSpPr>
          <p:cNvPr id="10" name="Rectangle 2">
            <a:extLst>
              <a:ext uri="{FF2B5EF4-FFF2-40B4-BE49-F238E27FC236}">
                <a16:creationId xmlns:a16="http://schemas.microsoft.com/office/drawing/2014/main" id="{E00E46C5-B598-4455-969F-5B0C865F8CA5}"/>
              </a:ext>
            </a:extLst>
          </p:cNvPr>
          <p:cNvSpPr>
            <a:spLocks noChangeArrowheads="1"/>
          </p:cNvSpPr>
          <p:nvPr/>
        </p:nvSpPr>
        <p:spPr bwMode="auto">
          <a:xfrm>
            <a:off x="190002" y="3416749"/>
            <a:ext cx="264464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Table 4">
            <a:extLst>
              <a:ext uri="{FF2B5EF4-FFF2-40B4-BE49-F238E27FC236}">
                <a16:creationId xmlns:a16="http://schemas.microsoft.com/office/drawing/2014/main" id="{B666B82F-FF05-4DE5-BFED-A3E38A9BFC14}"/>
              </a:ext>
            </a:extLst>
          </p:cNvPr>
          <p:cNvGraphicFramePr>
            <a:graphicFrameLocks noGrp="1"/>
          </p:cNvGraphicFramePr>
          <p:nvPr>
            <p:extLst>
              <p:ext uri="{D42A27DB-BD31-4B8C-83A1-F6EECF244321}">
                <p14:modId xmlns:p14="http://schemas.microsoft.com/office/powerpoint/2010/main" val="4134636357"/>
              </p:ext>
            </p:extLst>
          </p:nvPr>
        </p:nvGraphicFramePr>
        <p:xfrm>
          <a:off x="0" y="-2"/>
          <a:ext cx="12192000" cy="3971989"/>
        </p:xfrm>
        <a:graphic>
          <a:graphicData uri="http://schemas.openxmlformats.org/drawingml/2006/table">
            <a:tbl>
              <a:tblPr firstRow="1" firstCol="1" bandRow="1">
                <a:tableStyleId>{5C22544A-7EE6-4342-B048-85BDC9FD1C3A}</a:tableStyleId>
              </a:tblPr>
              <a:tblGrid>
                <a:gridCol w="12192000">
                  <a:extLst>
                    <a:ext uri="{9D8B030D-6E8A-4147-A177-3AD203B41FA5}">
                      <a16:colId xmlns:a16="http://schemas.microsoft.com/office/drawing/2014/main" val="3213550885"/>
                    </a:ext>
                  </a:extLst>
                </a:gridCol>
              </a:tblGrid>
              <a:tr h="3873949">
                <a:tc>
                  <a:txBody>
                    <a:bodyPr/>
                    <a:lstStyle/>
                    <a:p>
                      <a:pPr marL="0" marR="0">
                        <a:lnSpc>
                          <a:spcPct val="115000"/>
                        </a:lnSpc>
                        <a:spcBef>
                          <a:spcPts val="0"/>
                        </a:spcBef>
                        <a:spcAft>
                          <a:spcPts val="0"/>
                        </a:spcAft>
                      </a:pPr>
                      <a:r>
                        <a:rPr lang="en-US" sz="1600" dirty="0">
                          <a:effectLst/>
                        </a:rPr>
                        <a:t>MAJOR DELIVERABLES</a:t>
                      </a:r>
                    </a:p>
                    <a:p>
                      <a:pPr marL="342900" marR="0" lvl="0" indent="-342900" algn="just">
                        <a:lnSpc>
                          <a:spcPct val="107000"/>
                        </a:lnSpc>
                        <a:spcBef>
                          <a:spcPts val="0"/>
                        </a:spcBef>
                        <a:spcAft>
                          <a:spcPts val="0"/>
                        </a:spcAft>
                        <a:buFont typeface="+mj-lt"/>
                        <a:buAutoNum type="arabicPeriod"/>
                      </a:pPr>
                      <a:r>
                        <a:rPr lang="en-US" sz="1600" dirty="0">
                          <a:effectLst/>
                        </a:rPr>
                        <a:t>E-Commerce website with customer, trader and management interface.</a:t>
                      </a:r>
                    </a:p>
                    <a:p>
                      <a:pPr marL="342900" marR="0" lvl="0" indent="-342900" algn="just">
                        <a:lnSpc>
                          <a:spcPct val="107000"/>
                        </a:lnSpc>
                        <a:spcBef>
                          <a:spcPts val="0"/>
                        </a:spcBef>
                        <a:spcAft>
                          <a:spcPts val="0"/>
                        </a:spcAft>
                        <a:buFont typeface="+mj-lt"/>
                        <a:buAutoNum type="arabicPeriod"/>
                      </a:pPr>
                      <a:r>
                        <a:rPr lang="en-US" sz="1600" dirty="0">
                          <a:effectLst/>
                        </a:rPr>
                        <a:t>Management interface connected with database.</a:t>
                      </a:r>
                    </a:p>
                    <a:p>
                      <a:pPr marL="342900" marR="0" lvl="0" indent="-342900" algn="just">
                        <a:lnSpc>
                          <a:spcPct val="107000"/>
                        </a:lnSpc>
                        <a:spcBef>
                          <a:spcPts val="0"/>
                        </a:spcBef>
                        <a:spcAft>
                          <a:spcPts val="0"/>
                        </a:spcAft>
                        <a:buFont typeface="+mj-lt"/>
                        <a:buAutoNum type="arabicPeriod"/>
                      </a:pPr>
                      <a:r>
                        <a:rPr lang="en-US" sz="1600" dirty="0">
                          <a:effectLst/>
                        </a:rPr>
                        <a:t>Registration system to place an order by customer.</a:t>
                      </a:r>
                    </a:p>
                    <a:p>
                      <a:pPr marL="342900" marR="0" lvl="0" indent="-342900" algn="just">
                        <a:lnSpc>
                          <a:spcPct val="107000"/>
                        </a:lnSpc>
                        <a:spcBef>
                          <a:spcPts val="0"/>
                        </a:spcBef>
                        <a:spcAft>
                          <a:spcPts val="0"/>
                        </a:spcAft>
                        <a:buFont typeface="+mj-lt"/>
                        <a:buAutoNum type="arabicPeriod"/>
                      </a:pPr>
                      <a:r>
                        <a:rPr lang="en-US" sz="1600" dirty="0">
                          <a:effectLst/>
                        </a:rPr>
                        <a:t>Single basket to add products from different traders.</a:t>
                      </a:r>
                    </a:p>
                    <a:p>
                      <a:pPr marL="342900" marR="0" lvl="0" indent="-342900" algn="just">
                        <a:lnSpc>
                          <a:spcPct val="107000"/>
                        </a:lnSpc>
                        <a:spcBef>
                          <a:spcPts val="0"/>
                        </a:spcBef>
                        <a:spcAft>
                          <a:spcPts val="0"/>
                        </a:spcAft>
                        <a:buFont typeface="+mj-lt"/>
                        <a:buAutoNum type="arabicPeriod"/>
                      </a:pPr>
                      <a:r>
                        <a:rPr lang="en-US" sz="1600" dirty="0">
                          <a:effectLst/>
                        </a:rPr>
                        <a:t>Login system to access the cart. </a:t>
                      </a:r>
                    </a:p>
                    <a:p>
                      <a:pPr marL="342900" marR="0" lvl="0" indent="-342900" algn="just">
                        <a:lnSpc>
                          <a:spcPct val="107000"/>
                        </a:lnSpc>
                        <a:spcBef>
                          <a:spcPts val="0"/>
                        </a:spcBef>
                        <a:spcAft>
                          <a:spcPts val="0"/>
                        </a:spcAft>
                        <a:buFont typeface="+mj-lt"/>
                        <a:buAutoNum type="arabicPeriod"/>
                      </a:pPr>
                      <a:r>
                        <a:rPr lang="en-US" sz="1600" dirty="0">
                          <a:effectLst/>
                        </a:rPr>
                        <a:t>Website supporting a maximum of ten shops for initial pilot project.</a:t>
                      </a:r>
                    </a:p>
                    <a:p>
                      <a:pPr marL="342900" marR="0" lvl="0" indent="-342900" algn="just">
                        <a:lnSpc>
                          <a:spcPct val="107000"/>
                        </a:lnSpc>
                        <a:spcBef>
                          <a:spcPts val="0"/>
                        </a:spcBef>
                        <a:spcAft>
                          <a:spcPts val="0"/>
                        </a:spcAft>
                        <a:buFont typeface="+mj-lt"/>
                        <a:buAutoNum type="arabicPeriod"/>
                      </a:pPr>
                      <a:r>
                        <a:rPr lang="en-US" sz="1600" dirty="0">
                          <a:effectLst/>
                        </a:rPr>
                        <a:t>Traders’ interface that allows add/delete/update products on their corresponding shops.</a:t>
                      </a:r>
                    </a:p>
                    <a:p>
                      <a:pPr marL="342900" marR="0" lvl="0" indent="-342900" algn="just">
                        <a:lnSpc>
                          <a:spcPct val="107000"/>
                        </a:lnSpc>
                        <a:spcBef>
                          <a:spcPts val="0"/>
                        </a:spcBef>
                        <a:spcAft>
                          <a:spcPts val="0"/>
                        </a:spcAft>
                        <a:buFont typeface="+mj-lt"/>
                        <a:buAutoNum type="arabicPeriod"/>
                      </a:pPr>
                      <a:r>
                        <a:rPr lang="en-US" sz="1600" dirty="0">
                          <a:effectLst/>
                        </a:rPr>
                        <a:t>Responsive design viewable on mobile as well as desktop devices and viewable on the most popular browsers.</a:t>
                      </a:r>
                    </a:p>
                    <a:p>
                      <a:pPr marL="342900" marR="0" lvl="0" indent="-342900" algn="just">
                        <a:lnSpc>
                          <a:spcPct val="107000"/>
                        </a:lnSpc>
                        <a:spcBef>
                          <a:spcPts val="0"/>
                        </a:spcBef>
                        <a:spcAft>
                          <a:spcPts val="0"/>
                        </a:spcAft>
                        <a:buFont typeface="+mj-lt"/>
                        <a:buAutoNum type="arabicPeriod"/>
                      </a:pPr>
                      <a:r>
                        <a:rPr lang="en-US" sz="1600" dirty="0">
                          <a:effectLst/>
                        </a:rPr>
                        <a:t>User-friendly navigation of products by shop or product type for customers.</a:t>
                      </a:r>
                    </a:p>
                    <a:p>
                      <a:pPr marL="342900" marR="0" lvl="0" indent="-342900" algn="just">
                        <a:lnSpc>
                          <a:spcPct val="107000"/>
                        </a:lnSpc>
                        <a:spcBef>
                          <a:spcPts val="0"/>
                        </a:spcBef>
                        <a:spcAft>
                          <a:spcPts val="0"/>
                        </a:spcAft>
                        <a:buFont typeface="+mj-lt"/>
                        <a:buAutoNum type="arabicPeriod"/>
                      </a:pPr>
                      <a:r>
                        <a:rPr lang="en-US" sz="1600" dirty="0">
                          <a:effectLst/>
                        </a:rPr>
                        <a:t>An admin login for management interface that can access any of the trader accounts.</a:t>
                      </a:r>
                    </a:p>
                    <a:p>
                      <a:pPr marL="342900" marR="0" lvl="0" indent="-342900" algn="just">
                        <a:lnSpc>
                          <a:spcPct val="107000"/>
                        </a:lnSpc>
                        <a:spcBef>
                          <a:spcPts val="0"/>
                        </a:spcBef>
                        <a:spcAft>
                          <a:spcPts val="0"/>
                        </a:spcAft>
                        <a:buFont typeface="+mj-lt"/>
                        <a:buAutoNum type="arabicPeriod"/>
                      </a:pPr>
                      <a:r>
                        <a:rPr lang="en-US" sz="1600" dirty="0">
                          <a:effectLst/>
                        </a:rPr>
                        <a:t>A maximum of 20 orders per slot for 3 collection slots 10:00-13:00, 13:00-16:00, 16:00-19:00 on Wednesdays, Thursdays and Fridays which must be at least 24 hours after placing the order.</a:t>
                      </a:r>
                    </a:p>
                    <a:p>
                      <a:pPr marL="342900" marR="0" lvl="0" indent="-342900" algn="just">
                        <a:lnSpc>
                          <a:spcPct val="107000"/>
                        </a:lnSpc>
                        <a:spcBef>
                          <a:spcPts val="0"/>
                        </a:spcBef>
                        <a:spcAft>
                          <a:spcPts val="800"/>
                        </a:spcAft>
                        <a:buFont typeface="+mj-lt"/>
                        <a:buAutoNum type="arabicPeriod"/>
                      </a:pPr>
                      <a:r>
                        <a:rPr lang="en-US" sz="1600" dirty="0">
                          <a:effectLst/>
                        </a:rPr>
                        <a:t>PayPal is used for online payment which is secure.</a:t>
                      </a:r>
                    </a:p>
                    <a:p>
                      <a:pPr marL="0" marR="0">
                        <a:lnSpc>
                          <a:spcPct val="115000"/>
                        </a:lnSpc>
                        <a:spcBef>
                          <a:spcPts val="0"/>
                        </a:spcBef>
                        <a:spcAft>
                          <a:spcPts val="0"/>
                        </a:spcAft>
                      </a:pPr>
                      <a:r>
                        <a:rPr lang="en-GB" sz="12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extLst>
                  <a:ext uri="{0D108BD9-81ED-4DB2-BD59-A6C34878D82A}">
                    <a16:rowId xmlns:a16="http://schemas.microsoft.com/office/drawing/2014/main" val="938725464"/>
                  </a:ext>
                </a:extLst>
              </a:tr>
            </a:tbl>
          </a:graphicData>
        </a:graphic>
      </p:graphicFrame>
      <p:graphicFrame>
        <p:nvGraphicFramePr>
          <p:cNvPr id="6" name="Table 5">
            <a:extLst>
              <a:ext uri="{FF2B5EF4-FFF2-40B4-BE49-F238E27FC236}">
                <a16:creationId xmlns:a16="http://schemas.microsoft.com/office/drawing/2014/main" id="{08348853-FA69-4630-93E8-549B6DC58151}"/>
              </a:ext>
            </a:extLst>
          </p:cNvPr>
          <p:cNvGraphicFramePr>
            <a:graphicFrameLocks noGrp="1"/>
          </p:cNvGraphicFramePr>
          <p:nvPr>
            <p:extLst>
              <p:ext uri="{D42A27DB-BD31-4B8C-83A1-F6EECF244321}">
                <p14:modId xmlns:p14="http://schemas.microsoft.com/office/powerpoint/2010/main" val="3591305054"/>
              </p:ext>
            </p:extLst>
          </p:nvPr>
        </p:nvGraphicFramePr>
        <p:xfrm>
          <a:off x="0" y="3971986"/>
          <a:ext cx="12192000" cy="924315"/>
        </p:xfrm>
        <a:graphic>
          <a:graphicData uri="http://schemas.openxmlformats.org/drawingml/2006/table">
            <a:tbl>
              <a:tblPr firstRow="1" firstCol="1" bandRow="1">
                <a:tableStyleId>{5C22544A-7EE6-4342-B048-85BDC9FD1C3A}</a:tableStyleId>
              </a:tblPr>
              <a:tblGrid>
                <a:gridCol w="12192000">
                  <a:extLst>
                    <a:ext uri="{9D8B030D-6E8A-4147-A177-3AD203B41FA5}">
                      <a16:colId xmlns:a16="http://schemas.microsoft.com/office/drawing/2014/main" val="3460719994"/>
                    </a:ext>
                  </a:extLst>
                </a:gridCol>
              </a:tblGrid>
              <a:tr h="924315">
                <a:tc>
                  <a:txBody>
                    <a:bodyPr/>
                    <a:lstStyle/>
                    <a:p>
                      <a:pPr marL="0" marR="0">
                        <a:lnSpc>
                          <a:spcPct val="115000"/>
                        </a:lnSpc>
                        <a:spcBef>
                          <a:spcPts val="0"/>
                        </a:spcBef>
                        <a:spcAft>
                          <a:spcPts val="0"/>
                        </a:spcAft>
                      </a:pPr>
                      <a:r>
                        <a:rPr lang="en-GB" sz="1600" dirty="0">
                          <a:effectLst/>
                        </a:rPr>
                        <a:t>DURATION</a:t>
                      </a:r>
                      <a:br>
                        <a:rPr lang="en-GB" sz="1600" dirty="0">
                          <a:effectLst/>
                        </a:rPr>
                      </a:br>
                      <a:r>
                        <a:rPr lang="en-GB" sz="1600" dirty="0">
                          <a:effectLst/>
                        </a:rPr>
                        <a:t>Initial prototype Presentation - 2020-03-24</a:t>
                      </a:r>
                      <a:endParaRPr lang="en-US" sz="1600" dirty="0">
                        <a:effectLst/>
                      </a:endParaRPr>
                    </a:p>
                    <a:p>
                      <a:pPr marL="0" marR="0">
                        <a:lnSpc>
                          <a:spcPct val="115000"/>
                        </a:lnSpc>
                        <a:spcBef>
                          <a:spcPts val="0"/>
                        </a:spcBef>
                        <a:spcAft>
                          <a:spcPts val="0"/>
                        </a:spcAft>
                      </a:pPr>
                      <a:r>
                        <a:rPr lang="en-GB" sz="1600" dirty="0">
                          <a:effectLst/>
                        </a:rPr>
                        <a:t>Deployment for testing - 2020-06-18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extLst>
                  <a:ext uri="{0D108BD9-81ED-4DB2-BD59-A6C34878D82A}">
                    <a16:rowId xmlns:a16="http://schemas.microsoft.com/office/drawing/2014/main" val="326797120"/>
                  </a:ext>
                </a:extLst>
              </a:tr>
            </a:tbl>
          </a:graphicData>
        </a:graphic>
      </p:graphicFrame>
      <p:sp>
        <p:nvSpPr>
          <p:cNvPr id="4" name="Oval 3">
            <a:extLst>
              <a:ext uri="{FF2B5EF4-FFF2-40B4-BE49-F238E27FC236}">
                <a16:creationId xmlns:a16="http://schemas.microsoft.com/office/drawing/2014/main" id="{C6E07814-57C6-4880-9984-43889AA49FA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10</a:t>
            </a:r>
          </a:p>
        </p:txBody>
      </p:sp>
      <p:graphicFrame>
        <p:nvGraphicFramePr>
          <p:cNvPr id="11" name="Table 10">
            <a:extLst>
              <a:ext uri="{FF2B5EF4-FFF2-40B4-BE49-F238E27FC236}">
                <a16:creationId xmlns:a16="http://schemas.microsoft.com/office/drawing/2014/main" id="{DBC623F4-3B1F-4264-8EEE-D4705B2D6901}"/>
              </a:ext>
            </a:extLst>
          </p:cNvPr>
          <p:cNvGraphicFramePr>
            <a:graphicFrameLocks noGrp="1"/>
          </p:cNvGraphicFramePr>
          <p:nvPr>
            <p:extLst>
              <p:ext uri="{D42A27DB-BD31-4B8C-83A1-F6EECF244321}">
                <p14:modId xmlns:p14="http://schemas.microsoft.com/office/powerpoint/2010/main" val="1989814102"/>
              </p:ext>
            </p:extLst>
          </p:nvPr>
        </p:nvGraphicFramePr>
        <p:xfrm>
          <a:off x="0" y="4896301"/>
          <a:ext cx="12192000" cy="1961700"/>
        </p:xfrm>
        <a:graphic>
          <a:graphicData uri="http://schemas.openxmlformats.org/drawingml/2006/table">
            <a:tbl>
              <a:tblPr firstRow="1" firstCol="1" bandRow="1">
                <a:tableStyleId>{5C22544A-7EE6-4342-B048-85BDC9FD1C3A}</a:tableStyleId>
              </a:tblPr>
              <a:tblGrid>
                <a:gridCol w="12192000">
                  <a:extLst>
                    <a:ext uri="{9D8B030D-6E8A-4147-A177-3AD203B41FA5}">
                      <a16:colId xmlns:a16="http://schemas.microsoft.com/office/drawing/2014/main" val="720269017"/>
                    </a:ext>
                  </a:extLst>
                </a:gridCol>
              </a:tblGrid>
              <a:tr h="1961700">
                <a:tc>
                  <a:txBody>
                    <a:bodyPr/>
                    <a:lstStyle/>
                    <a:p>
                      <a:pPr marL="0" marR="0">
                        <a:lnSpc>
                          <a:spcPct val="115000"/>
                        </a:lnSpc>
                        <a:spcBef>
                          <a:spcPts val="0"/>
                        </a:spcBef>
                        <a:spcAft>
                          <a:spcPts val="0"/>
                        </a:spcAft>
                      </a:pPr>
                      <a:r>
                        <a:rPr lang="en-US" sz="1600" dirty="0">
                          <a:effectLst/>
                        </a:rPr>
                        <a:t>ESTIMATED BUDGET</a:t>
                      </a:r>
                    </a:p>
                    <a:p>
                      <a:pPr marL="0" marR="0">
                        <a:lnSpc>
                          <a:spcPct val="115000"/>
                        </a:lnSpc>
                        <a:spcBef>
                          <a:spcPts val="0"/>
                        </a:spcBef>
                        <a:spcAft>
                          <a:spcPts val="0"/>
                        </a:spcAft>
                      </a:pPr>
                      <a:r>
                        <a:rPr lang="en-GB" sz="1600" dirty="0">
                          <a:effectLst/>
                        </a:rPr>
                        <a:t> </a:t>
                      </a:r>
                      <a:endParaRPr lang="en-US" sz="1600" dirty="0">
                        <a:effectLst/>
                      </a:endParaRPr>
                    </a:p>
                    <a:p>
                      <a:pPr marL="0" marR="0">
                        <a:lnSpc>
                          <a:spcPct val="115000"/>
                        </a:lnSpc>
                        <a:spcBef>
                          <a:spcPts val="0"/>
                        </a:spcBef>
                        <a:spcAft>
                          <a:spcPts val="0"/>
                        </a:spcAft>
                      </a:pPr>
                      <a:r>
                        <a:rPr lang="en-GB" sz="1600" dirty="0">
                          <a:effectLst/>
                        </a:rPr>
                        <a:t>Hours per day per person: 3 – 4 hours </a:t>
                      </a:r>
                      <a:endParaRPr lang="en-US" sz="1600" dirty="0">
                        <a:effectLst/>
                      </a:endParaRPr>
                    </a:p>
                    <a:p>
                      <a:pPr marL="0" marR="0">
                        <a:lnSpc>
                          <a:spcPct val="115000"/>
                        </a:lnSpc>
                        <a:spcBef>
                          <a:spcPts val="0"/>
                        </a:spcBef>
                        <a:spcAft>
                          <a:spcPts val="0"/>
                        </a:spcAft>
                      </a:pPr>
                      <a:r>
                        <a:rPr lang="en-GB" sz="1600" dirty="0">
                          <a:effectLst/>
                        </a:rPr>
                        <a:t>Hours per week per person: 18  – 24 hours</a:t>
                      </a:r>
                      <a:endParaRPr lang="en-US" sz="1600" dirty="0">
                        <a:effectLst/>
                      </a:endParaRPr>
                    </a:p>
                    <a:p>
                      <a:pPr marL="0" marR="0">
                        <a:lnSpc>
                          <a:spcPct val="115000"/>
                        </a:lnSpc>
                        <a:spcBef>
                          <a:spcPts val="0"/>
                        </a:spcBef>
                        <a:spcAft>
                          <a:spcPts val="0"/>
                        </a:spcAft>
                      </a:pPr>
                      <a:r>
                        <a:rPr lang="en-GB" sz="1600" dirty="0">
                          <a:effectLst/>
                        </a:rPr>
                        <a:t>Team of 5 members</a:t>
                      </a:r>
                      <a:endParaRPr lang="en-US" sz="1600" dirty="0">
                        <a:effectLst/>
                      </a:endParaRPr>
                    </a:p>
                    <a:p>
                      <a:pPr marL="0" marR="0">
                        <a:lnSpc>
                          <a:spcPct val="115000"/>
                        </a:lnSpc>
                        <a:spcBef>
                          <a:spcPts val="0"/>
                        </a:spcBef>
                        <a:spcAft>
                          <a:spcPts val="0"/>
                        </a:spcAft>
                      </a:pPr>
                      <a:r>
                        <a:rPr lang="en-GB" sz="1600" dirty="0">
                          <a:effectLst/>
                        </a:rPr>
                        <a:t>Hence the total hours till 16</a:t>
                      </a:r>
                      <a:r>
                        <a:rPr lang="en-GB" sz="1600" baseline="30000" dirty="0">
                          <a:effectLst/>
                        </a:rPr>
                        <a:t>th</a:t>
                      </a:r>
                      <a:r>
                        <a:rPr lang="en-GB" sz="1600" dirty="0">
                          <a:effectLst/>
                        </a:rPr>
                        <a:t> week: 18*5*16 = 1440 hours            max: 24* 5* 16 = 1920 hours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extLst>
                  <a:ext uri="{0D108BD9-81ED-4DB2-BD59-A6C34878D82A}">
                    <a16:rowId xmlns:a16="http://schemas.microsoft.com/office/drawing/2014/main" val="3998328536"/>
                  </a:ext>
                </a:extLst>
              </a:tr>
            </a:tbl>
          </a:graphicData>
        </a:graphic>
      </p:graphicFrame>
    </p:spTree>
    <p:extLst>
      <p:ext uri="{BB962C8B-B14F-4D97-AF65-F5344CB8AC3E}">
        <p14:creationId xmlns:p14="http://schemas.microsoft.com/office/powerpoint/2010/main" val="10382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347BF251-185B-4FCC-B3D5-C760536A8E7E}"/>
              </a:ext>
            </a:extLst>
          </p:cNvPr>
          <p:cNvGraphicFramePr>
            <a:graphicFrameLocks noGrp="1"/>
          </p:cNvGraphicFramePr>
          <p:nvPr>
            <p:extLst>
              <p:ext uri="{D42A27DB-BD31-4B8C-83A1-F6EECF244321}">
                <p14:modId xmlns:p14="http://schemas.microsoft.com/office/powerpoint/2010/main" val="236669650"/>
              </p:ext>
            </p:extLst>
          </p:nvPr>
        </p:nvGraphicFramePr>
        <p:xfrm>
          <a:off x="0" y="0"/>
          <a:ext cx="12192000" cy="3338708"/>
        </p:xfrm>
        <a:graphic>
          <a:graphicData uri="http://schemas.openxmlformats.org/drawingml/2006/table">
            <a:tbl>
              <a:tblPr firstRow="1" firstCol="1" bandRow="1">
                <a:tableStyleId>{5C22544A-7EE6-4342-B048-85BDC9FD1C3A}</a:tableStyleId>
              </a:tblPr>
              <a:tblGrid>
                <a:gridCol w="3882391">
                  <a:extLst>
                    <a:ext uri="{9D8B030D-6E8A-4147-A177-3AD203B41FA5}">
                      <a16:colId xmlns:a16="http://schemas.microsoft.com/office/drawing/2014/main" val="1546183654"/>
                    </a:ext>
                  </a:extLst>
                </a:gridCol>
                <a:gridCol w="8309609">
                  <a:extLst>
                    <a:ext uri="{9D8B030D-6E8A-4147-A177-3AD203B41FA5}">
                      <a16:colId xmlns:a16="http://schemas.microsoft.com/office/drawing/2014/main" val="3915646372"/>
                    </a:ext>
                  </a:extLst>
                </a:gridCol>
              </a:tblGrid>
              <a:tr h="291634">
                <a:tc>
                  <a:txBody>
                    <a:bodyPr/>
                    <a:lstStyle/>
                    <a:p>
                      <a:pPr marL="0" marR="0">
                        <a:lnSpc>
                          <a:spcPct val="115000"/>
                        </a:lnSpc>
                        <a:spcBef>
                          <a:spcPts val="0"/>
                        </a:spcBef>
                        <a:spcAft>
                          <a:spcPts val="0"/>
                        </a:spcAft>
                      </a:pPr>
                      <a:r>
                        <a:rPr lang="en-GB" sz="2000" dirty="0">
                          <a:effectLst/>
                        </a:rPr>
                        <a:t>Name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tc>
                  <a:txBody>
                    <a:bodyPr/>
                    <a:lstStyle/>
                    <a:p>
                      <a:pPr marL="0" marR="0">
                        <a:lnSpc>
                          <a:spcPct val="115000"/>
                        </a:lnSpc>
                        <a:spcBef>
                          <a:spcPts val="0"/>
                        </a:spcBef>
                        <a:spcAft>
                          <a:spcPts val="0"/>
                        </a:spcAft>
                      </a:pPr>
                      <a:r>
                        <a:rPr lang="en-GB" sz="2000" dirty="0">
                          <a:effectLst/>
                        </a:rPr>
                        <a:t>Role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extLst>
                  <a:ext uri="{0D108BD9-81ED-4DB2-BD59-A6C34878D82A}">
                    <a16:rowId xmlns:a16="http://schemas.microsoft.com/office/drawing/2014/main" val="2708511250"/>
                  </a:ext>
                </a:extLst>
              </a:tr>
              <a:tr h="559186">
                <a:tc>
                  <a:txBody>
                    <a:bodyPr/>
                    <a:lstStyle/>
                    <a:p>
                      <a:pPr marL="0" marR="0">
                        <a:lnSpc>
                          <a:spcPct val="115000"/>
                        </a:lnSpc>
                        <a:spcBef>
                          <a:spcPts val="0"/>
                        </a:spcBef>
                        <a:spcAft>
                          <a:spcPts val="0"/>
                        </a:spcAft>
                      </a:pPr>
                      <a:r>
                        <a:rPr lang="en-GB" sz="1800" dirty="0">
                          <a:effectLst/>
                        </a:rPr>
                        <a:t>Prasanna Shrestha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tc>
                  <a:txBody>
                    <a:bodyPr/>
                    <a:lstStyle/>
                    <a:p>
                      <a:pPr marL="0" marR="0">
                        <a:lnSpc>
                          <a:spcPct val="115000"/>
                        </a:lnSpc>
                        <a:spcBef>
                          <a:spcPts val="0"/>
                        </a:spcBef>
                        <a:spcAft>
                          <a:spcPts val="0"/>
                        </a:spcAft>
                      </a:pPr>
                      <a:r>
                        <a:rPr lang="en-GB" sz="1800" dirty="0">
                          <a:effectLst/>
                        </a:rPr>
                        <a:t> </a:t>
                      </a:r>
                      <a:r>
                        <a:rPr lang="en-GB" sz="1800" dirty="0">
                          <a:solidFill>
                            <a:schemeClr val="bg1"/>
                          </a:solidFill>
                          <a:effectLst/>
                        </a:rPr>
                        <a:t>Resource Investigator</a:t>
                      </a:r>
                      <a:r>
                        <a:rPr lang="en-GB" sz="1800" baseline="30000" dirty="0">
                          <a:solidFill>
                            <a:schemeClr val="bg1"/>
                          </a:solidFill>
                          <a:effectLst/>
                        </a:rPr>
                        <a:t> </a:t>
                      </a:r>
                      <a:r>
                        <a:rPr lang="en-GB" sz="1800" dirty="0">
                          <a:solidFill>
                            <a:schemeClr val="bg1"/>
                          </a:solidFill>
                          <a:effectLst/>
                        </a:rPr>
                        <a:t>/ Shaper / Team Worker</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extLst>
                  <a:ext uri="{0D108BD9-81ED-4DB2-BD59-A6C34878D82A}">
                    <a16:rowId xmlns:a16="http://schemas.microsoft.com/office/drawing/2014/main" val="1347102355"/>
                  </a:ext>
                </a:extLst>
              </a:tr>
              <a:tr h="601432">
                <a:tc>
                  <a:txBody>
                    <a:bodyPr/>
                    <a:lstStyle/>
                    <a:p>
                      <a:pPr marL="0" marR="0">
                        <a:lnSpc>
                          <a:spcPct val="115000"/>
                        </a:lnSpc>
                        <a:spcBef>
                          <a:spcPts val="0"/>
                        </a:spcBef>
                        <a:spcAft>
                          <a:spcPts val="0"/>
                        </a:spcAft>
                      </a:pPr>
                      <a:r>
                        <a:rPr lang="en-GB" sz="1800" dirty="0">
                          <a:effectLst/>
                        </a:rPr>
                        <a:t>Sakriya Bajracharya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tc>
                  <a:txBody>
                    <a:bodyPr/>
                    <a:lstStyle/>
                    <a:p>
                      <a:pPr marL="0" marR="0">
                        <a:lnSpc>
                          <a:spcPct val="115000"/>
                        </a:lnSpc>
                        <a:spcBef>
                          <a:spcPts val="0"/>
                        </a:spcBef>
                        <a:spcAft>
                          <a:spcPts val="0"/>
                        </a:spcAft>
                      </a:pPr>
                      <a:r>
                        <a:rPr lang="en-GB" sz="1800" dirty="0">
                          <a:effectLst/>
                        </a:rPr>
                        <a:t>Complete Finisher / Specialist / Co-ordinator</a:t>
                      </a:r>
                      <a:endParaRPr lang="en-US" sz="1800" dirty="0">
                        <a:effectLst/>
                      </a:endParaRPr>
                    </a:p>
                    <a:p>
                      <a:pPr marL="0" marR="0">
                        <a:lnSpc>
                          <a:spcPct val="115000"/>
                        </a:lnSpc>
                        <a:spcBef>
                          <a:spcPts val="0"/>
                        </a:spcBef>
                        <a:spcAft>
                          <a:spcPts val="0"/>
                        </a:spcAft>
                      </a:pPr>
                      <a:r>
                        <a:rPr lang="en-GB"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CCED0"/>
                    </a:solidFill>
                  </a:tcPr>
                </a:tc>
                <a:extLst>
                  <a:ext uri="{0D108BD9-81ED-4DB2-BD59-A6C34878D82A}">
                    <a16:rowId xmlns:a16="http://schemas.microsoft.com/office/drawing/2014/main" val="2682353419"/>
                  </a:ext>
                </a:extLst>
              </a:tr>
              <a:tr h="601432">
                <a:tc>
                  <a:txBody>
                    <a:bodyPr/>
                    <a:lstStyle/>
                    <a:p>
                      <a:pPr marL="0" marR="0">
                        <a:lnSpc>
                          <a:spcPct val="115000"/>
                        </a:lnSpc>
                        <a:spcBef>
                          <a:spcPts val="0"/>
                        </a:spcBef>
                        <a:spcAft>
                          <a:spcPts val="0"/>
                        </a:spcAft>
                      </a:pPr>
                      <a:r>
                        <a:rPr lang="en-GB" sz="1800" dirty="0">
                          <a:effectLst/>
                        </a:rPr>
                        <a:t>Sujan </a:t>
                      </a:r>
                      <a:r>
                        <a:rPr lang="en-GB" sz="1800" dirty="0" err="1">
                          <a:effectLst/>
                        </a:rPr>
                        <a:t>Pariyar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tc>
                  <a:txBody>
                    <a:bodyPr/>
                    <a:lstStyle/>
                    <a:p>
                      <a:pPr marL="0" marR="0">
                        <a:lnSpc>
                          <a:spcPct val="115000"/>
                        </a:lnSpc>
                        <a:spcBef>
                          <a:spcPts val="0"/>
                        </a:spcBef>
                        <a:spcAft>
                          <a:spcPts val="0"/>
                        </a:spcAft>
                      </a:pPr>
                      <a:r>
                        <a:rPr lang="en-GB" sz="1800" dirty="0">
                          <a:solidFill>
                            <a:schemeClr val="bg1"/>
                          </a:solidFill>
                          <a:effectLst/>
                        </a:rPr>
                        <a:t>Monitor Evaluator / Co-ordinator/  Shaper</a:t>
                      </a:r>
                      <a:endParaRPr lang="en-US" sz="1800" dirty="0">
                        <a:solidFill>
                          <a:schemeClr val="bg1"/>
                        </a:solidFill>
                        <a:effectLst/>
                      </a:endParaRPr>
                    </a:p>
                    <a:p>
                      <a:pPr marL="0" marR="0">
                        <a:lnSpc>
                          <a:spcPct val="115000"/>
                        </a:lnSpc>
                        <a:spcBef>
                          <a:spcPts val="0"/>
                        </a:spcBef>
                        <a:spcAft>
                          <a:spcPts val="0"/>
                        </a:spcAft>
                      </a:pPr>
                      <a:r>
                        <a:rPr lang="en-GB"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extLst>
                  <a:ext uri="{0D108BD9-81ED-4DB2-BD59-A6C34878D82A}">
                    <a16:rowId xmlns:a16="http://schemas.microsoft.com/office/drawing/2014/main" val="3149630452"/>
                  </a:ext>
                </a:extLst>
              </a:tr>
              <a:tr h="601432">
                <a:tc>
                  <a:txBody>
                    <a:bodyPr/>
                    <a:lstStyle/>
                    <a:p>
                      <a:pPr marL="0" marR="0">
                        <a:lnSpc>
                          <a:spcPct val="115000"/>
                        </a:lnSpc>
                        <a:spcBef>
                          <a:spcPts val="0"/>
                        </a:spcBef>
                        <a:spcAft>
                          <a:spcPts val="0"/>
                        </a:spcAft>
                      </a:pPr>
                      <a:r>
                        <a:rPr lang="en-GB" sz="1800" dirty="0">
                          <a:effectLst/>
                        </a:rPr>
                        <a:t>Swastika Adhikari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tc>
                  <a:txBody>
                    <a:bodyPr/>
                    <a:lstStyle/>
                    <a:p>
                      <a:pPr marL="0" marR="0">
                        <a:lnSpc>
                          <a:spcPct val="115000"/>
                        </a:lnSpc>
                        <a:spcBef>
                          <a:spcPts val="0"/>
                        </a:spcBef>
                        <a:spcAft>
                          <a:spcPts val="0"/>
                        </a:spcAft>
                      </a:pPr>
                      <a:r>
                        <a:rPr lang="en-GB" sz="1800" dirty="0">
                          <a:effectLst/>
                        </a:rPr>
                        <a:t>Implementer / Resource Investigator / Specialist</a:t>
                      </a:r>
                      <a:endParaRPr lang="en-US" sz="1800" dirty="0">
                        <a:effectLst/>
                      </a:endParaRPr>
                    </a:p>
                    <a:p>
                      <a:pPr marL="0" marR="0">
                        <a:lnSpc>
                          <a:spcPct val="115000"/>
                        </a:lnSpc>
                        <a:spcBef>
                          <a:spcPts val="0"/>
                        </a:spcBef>
                        <a:spcAft>
                          <a:spcPts val="0"/>
                        </a:spcAft>
                      </a:pPr>
                      <a:r>
                        <a:rPr lang="en-GB"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CCCED0"/>
                    </a:solidFill>
                  </a:tcPr>
                </a:tc>
                <a:extLst>
                  <a:ext uri="{0D108BD9-81ED-4DB2-BD59-A6C34878D82A}">
                    <a16:rowId xmlns:a16="http://schemas.microsoft.com/office/drawing/2014/main" val="2317226423"/>
                  </a:ext>
                </a:extLst>
              </a:tr>
              <a:tr h="601432">
                <a:tc>
                  <a:txBody>
                    <a:bodyPr/>
                    <a:lstStyle/>
                    <a:p>
                      <a:pPr marL="0" marR="0">
                        <a:lnSpc>
                          <a:spcPct val="115000"/>
                        </a:lnSpc>
                        <a:spcBef>
                          <a:spcPts val="0"/>
                        </a:spcBef>
                        <a:spcAft>
                          <a:spcPts val="0"/>
                        </a:spcAft>
                      </a:pPr>
                      <a:r>
                        <a:rPr lang="en-GB" sz="1800" dirty="0">
                          <a:effectLst/>
                        </a:rPr>
                        <a:t>Utsav Sapkota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tc>
                  <a:txBody>
                    <a:bodyPr/>
                    <a:lstStyle/>
                    <a:p>
                      <a:pPr marL="0" marR="0">
                        <a:lnSpc>
                          <a:spcPct val="115000"/>
                        </a:lnSpc>
                        <a:spcBef>
                          <a:spcPts val="0"/>
                        </a:spcBef>
                        <a:spcAft>
                          <a:spcPts val="0"/>
                        </a:spcAft>
                      </a:pPr>
                      <a:r>
                        <a:rPr lang="en-GB" sz="1800" dirty="0">
                          <a:solidFill>
                            <a:schemeClr val="bg1"/>
                          </a:solidFill>
                          <a:effectLst/>
                        </a:rPr>
                        <a:t>Plant / Team Worker / Monitor Evaluator</a:t>
                      </a:r>
                      <a:endParaRPr lang="en-US" sz="1800" dirty="0">
                        <a:solidFill>
                          <a:schemeClr val="bg1"/>
                        </a:solidFill>
                        <a:effectLst/>
                      </a:endParaRPr>
                    </a:p>
                    <a:p>
                      <a:pPr marL="0" marR="0">
                        <a:lnSpc>
                          <a:spcPct val="115000"/>
                        </a:lnSpc>
                        <a:spcBef>
                          <a:spcPts val="0"/>
                        </a:spcBef>
                        <a:spcAft>
                          <a:spcPts val="0"/>
                        </a:spcAft>
                      </a:pPr>
                      <a:r>
                        <a:rPr lang="en-GB"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extLst>
                  <a:ext uri="{0D108BD9-81ED-4DB2-BD59-A6C34878D82A}">
                    <a16:rowId xmlns:a16="http://schemas.microsoft.com/office/drawing/2014/main" val="1842022020"/>
                  </a:ext>
                </a:extLst>
              </a:tr>
            </a:tbl>
          </a:graphicData>
        </a:graphic>
      </p:graphicFrame>
      <p:sp>
        <p:nvSpPr>
          <p:cNvPr id="2" name="Slide Number Placeholder 1"/>
          <p:cNvSpPr>
            <a:spLocks noGrp="1"/>
          </p:cNvSpPr>
          <p:nvPr>
            <p:ph type="sldNum" sz="quarter" idx="12"/>
          </p:nvPr>
        </p:nvSpPr>
        <p:spPr>
          <a:xfrm>
            <a:off x="8805333" y="6356350"/>
            <a:ext cx="2743200" cy="365125"/>
          </a:xfrm>
        </p:spPr>
        <p:txBody>
          <a:bodyPr>
            <a:normAutofit/>
          </a:bodyPr>
          <a:lstStyle/>
          <a:p>
            <a:pPr>
              <a:spcAft>
                <a:spcPts val="600"/>
              </a:spcAft>
            </a:pPr>
            <a:fld id="{00000000-1234-1234-1234-123412341234}" type="slidenum">
              <a:rPr lang="en" smtClean="0"/>
              <a:pPr>
                <a:spcAft>
                  <a:spcPts val="600"/>
                </a:spcAft>
              </a:pPr>
              <a:t>11</a:t>
            </a:fld>
            <a:endParaRPr lang="en"/>
          </a:p>
        </p:txBody>
      </p:sp>
      <p:sp>
        <p:nvSpPr>
          <p:cNvPr id="4" name="Oval 3">
            <a:extLst>
              <a:ext uri="{FF2B5EF4-FFF2-40B4-BE49-F238E27FC236}">
                <a16:creationId xmlns:a16="http://schemas.microsoft.com/office/drawing/2014/main" id="{C6E07814-57C6-4880-9984-43889AA49FA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11</a:t>
            </a:r>
          </a:p>
        </p:txBody>
      </p:sp>
      <p:graphicFrame>
        <p:nvGraphicFramePr>
          <p:cNvPr id="12" name="Table 11">
            <a:extLst>
              <a:ext uri="{FF2B5EF4-FFF2-40B4-BE49-F238E27FC236}">
                <a16:creationId xmlns:a16="http://schemas.microsoft.com/office/drawing/2014/main" id="{42A46F1E-0859-4E65-8DC5-145865A22970}"/>
              </a:ext>
            </a:extLst>
          </p:cNvPr>
          <p:cNvGraphicFramePr>
            <a:graphicFrameLocks noGrp="1"/>
          </p:cNvGraphicFramePr>
          <p:nvPr>
            <p:extLst>
              <p:ext uri="{D42A27DB-BD31-4B8C-83A1-F6EECF244321}">
                <p14:modId xmlns:p14="http://schemas.microsoft.com/office/powerpoint/2010/main" val="598064083"/>
              </p:ext>
            </p:extLst>
          </p:nvPr>
        </p:nvGraphicFramePr>
        <p:xfrm>
          <a:off x="0" y="3338708"/>
          <a:ext cx="12192000" cy="3519292"/>
        </p:xfrm>
        <a:graphic>
          <a:graphicData uri="http://schemas.openxmlformats.org/drawingml/2006/table">
            <a:tbl>
              <a:tblPr firstRow="1" firstCol="1" bandRow="1">
                <a:tableStyleId>{5C22544A-7EE6-4342-B048-85BDC9FD1C3A}</a:tableStyleId>
              </a:tblPr>
              <a:tblGrid>
                <a:gridCol w="12192000">
                  <a:extLst>
                    <a:ext uri="{9D8B030D-6E8A-4147-A177-3AD203B41FA5}">
                      <a16:colId xmlns:a16="http://schemas.microsoft.com/office/drawing/2014/main" val="1865678398"/>
                    </a:ext>
                  </a:extLst>
                </a:gridCol>
              </a:tblGrid>
              <a:tr h="3519292">
                <a:tc>
                  <a:txBody>
                    <a:bodyPr/>
                    <a:lstStyle/>
                    <a:p>
                      <a:pPr marL="457200" marR="0" algn="just">
                        <a:lnSpc>
                          <a:spcPct val="107000"/>
                        </a:lnSpc>
                        <a:spcBef>
                          <a:spcPts val="0"/>
                        </a:spcBef>
                        <a:spcAft>
                          <a:spcPts val="0"/>
                        </a:spcAft>
                      </a:pPr>
                      <a:endParaRPr lang="en-US" sz="1600" dirty="0">
                        <a:effectLst/>
                      </a:endParaRPr>
                    </a:p>
                    <a:p>
                      <a:pPr marL="457200" marR="0" algn="just">
                        <a:lnSpc>
                          <a:spcPct val="107000"/>
                        </a:lnSpc>
                        <a:spcBef>
                          <a:spcPts val="0"/>
                        </a:spcBef>
                        <a:spcAft>
                          <a:spcPts val="0"/>
                        </a:spcAft>
                      </a:pPr>
                      <a:r>
                        <a:rPr lang="en-US" sz="2000" dirty="0">
                          <a:effectLst/>
                        </a:rPr>
                        <a:t>Communication and Collaboration Tools</a:t>
                      </a:r>
                    </a:p>
                    <a:p>
                      <a:pPr marL="457200" marR="0" algn="just">
                        <a:lnSpc>
                          <a:spcPct val="107000"/>
                        </a:lnSpc>
                        <a:spcBef>
                          <a:spcPts val="0"/>
                        </a:spcBef>
                        <a:spcAft>
                          <a:spcPts val="0"/>
                        </a:spcAft>
                      </a:pPr>
                      <a:endParaRPr lang="en-US" sz="16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1600" dirty="0">
                          <a:effectLst/>
                        </a:rPr>
                        <a:t>Communication - As a team we will be communicating using slack. The workplace of slack allows us to organize communications and share information, files and more all in one place. It also have most powerful feature i.e. integration with third party services. The integration we will use to share our files with our team members is GitHub. Using GitHub it is easier to collaborate with team members so we will be using it as a repository. </a:t>
                      </a:r>
                    </a:p>
                    <a:p>
                      <a:pPr marL="342900" marR="0" lvl="0" indent="-342900" algn="just">
                        <a:lnSpc>
                          <a:spcPct val="107000"/>
                        </a:lnSpc>
                        <a:spcBef>
                          <a:spcPts val="0"/>
                        </a:spcBef>
                        <a:spcAft>
                          <a:spcPts val="0"/>
                        </a:spcAft>
                        <a:buFont typeface="Symbol" panose="05050102010706020507" pitchFamily="18" charset="2"/>
                        <a:buChar char=""/>
                      </a:pPr>
                      <a:r>
                        <a:rPr lang="en-US" sz="1600" dirty="0">
                          <a:effectLst/>
                        </a:rPr>
                        <a:t>Team Meetings - Face-to-face meeting with team members will be held twice a week i.e. every Monday and Thursday at 8:40 am. Face-to-face meetings allow for clearer communication and often end up being more positive and more credible than online conversations. </a:t>
                      </a:r>
                    </a:p>
                    <a:p>
                      <a:pPr marL="342900" marR="0" lvl="0" indent="-342900" algn="just">
                        <a:lnSpc>
                          <a:spcPct val="107000"/>
                        </a:lnSpc>
                        <a:spcBef>
                          <a:spcPts val="0"/>
                        </a:spcBef>
                        <a:spcAft>
                          <a:spcPts val="0"/>
                        </a:spcAft>
                        <a:buFont typeface="Symbol" panose="05050102010706020507" pitchFamily="18" charset="2"/>
                        <a:buChar char=""/>
                      </a:pPr>
                      <a:r>
                        <a:rPr lang="en-US" sz="1600" dirty="0">
                          <a:effectLst/>
                        </a:rPr>
                        <a:t>Documentation – Gmail will be used to share the documentations generated on the project. </a:t>
                      </a:r>
                    </a:p>
                    <a:p>
                      <a:pPr marL="342900" marR="0" lvl="0" indent="-342900" algn="just">
                        <a:lnSpc>
                          <a:spcPct val="107000"/>
                        </a:lnSpc>
                        <a:spcBef>
                          <a:spcPts val="0"/>
                        </a:spcBef>
                        <a:spcAft>
                          <a:spcPts val="800"/>
                        </a:spcAft>
                        <a:buFont typeface="Symbol" panose="05050102010706020507" pitchFamily="18" charset="2"/>
                        <a:buChar char=""/>
                      </a:pPr>
                      <a:r>
                        <a:rPr lang="en-US" sz="1600" dirty="0">
                          <a:effectLst/>
                        </a:rPr>
                        <a:t>Project Tracking – Trello will be used to track the progress of the project. </a:t>
                      </a:r>
                    </a:p>
                    <a:p>
                      <a:pPr marL="0" marR="0" algn="just">
                        <a:lnSpc>
                          <a:spcPct val="115000"/>
                        </a:lnSpc>
                        <a:spcBef>
                          <a:spcPts val="0"/>
                        </a:spcBef>
                        <a:spcAft>
                          <a:spcPts val="0"/>
                        </a:spcAft>
                      </a:pPr>
                      <a:r>
                        <a:rPr lang="en-GB"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extLst>
                  <a:ext uri="{0D108BD9-81ED-4DB2-BD59-A6C34878D82A}">
                    <a16:rowId xmlns:a16="http://schemas.microsoft.com/office/drawing/2014/main" val="398863347"/>
                  </a:ext>
                </a:extLst>
              </a:tr>
            </a:tbl>
          </a:graphicData>
        </a:graphic>
      </p:graphicFrame>
    </p:spTree>
    <p:extLst>
      <p:ext uri="{BB962C8B-B14F-4D97-AF65-F5344CB8AC3E}">
        <p14:creationId xmlns:p14="http://schemas.microsoft.com/office/powerpoint/2010/main" val="51520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7281AB26-79E4-4D63-A210-8ECCCF55A08B}"/>
              </a:ext>
            </a:extLst>
          </p:cNvPr>
          <p:cNvSpPr/>
          <p:nvPr/>
        </p:nvSpPr>
        <p:spPr>
          <a:xfrm>
            <a:off x="8242284" y="2087859"/>
            <a:ext cx="1606550" cy="1606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Oval 14">
            <a:extLst>
              <a:ext uri="{FF2B5EF4-FFF2-40B4-BE49-F238E27FC236}">
                <a16:creationId xmlns:a16="http://schemas.microsoft.com/office/drawing/2014/main" id="{64CB3621-89DB-447E-9CE7-D3E377311066}"/>
              </a:ext>
            </a:extLst>
          </p:cNvPr>
          <p:cNvSpPr/>
          <p:nvPr/>
        </p:nvSpPr>
        <p:spPr>
          <a:xfrm>
            <a:off x="9461351" y="1176751"/>
            <a:ext cx="1016000" cy="101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TextBox 4">
            <a:extLst>
              <a:ext uri="{FF2B5EF4-FFF2-40B4-BE49-F238E27FC236}">
                <a16:creationId xmlns:a16="http://schemas.microsoft.com/office/drawing/2014/main" id="{6699AC3C-FE44-4341-B799-F20DE8937C2B}"/>
              </a:ext>
            </a:extLst>
          </p:cNvPr>
          <p:cNvSpPr txBox="1"/>
          <p:nvPr/>
        </p:nvSpPr>
        <p:spPr>
          <a:xfrm>
            <a:off x="567816" y="332035"/>
            <a:ext cx="10764138"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Vendors List</a:t>
            </a:r>
            <a:endParaRPr kumimoji="0" lang="ru-RU"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07" name="Oval 106">
            <a:extLst>
              <a:ext uri="{FF2B5EF4-FFF2-40B4-BE49-F238E27FC236}">
                <a16:creationId xmlns:a16="http://schemas.microsoft.com/office/drawing/2014/main" id="{79E344B5-0EEC-44C3-86CA-E51665796601}"/>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12</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14" name="Group 13">
            <a:extLst>
              <a:ext uri="{FF2B5EF4-FFF2-40B4-BE49-F238E27FC236}">
                <a16:creationId xmlns:a16="http://schemas.microsoft.com/office/drawing/2014/main" id="{D39D4B8D-BD42-46C1-96A8-06B7F1C51D4A}"/>
              </a:ext>
            </a:extLst>
          </p:cNvPr>
          <p:cNvGrpSpPr/>
          <p:nvPr/>
        </p:nvGrpSpPr>
        <p:grpSpPr>
          <a:xfrm>
            <a:off x="5902406" y="1631071"/>
            <a:ext cx="5123586" cy="4280911"/>
            <a:chOff x="5905094" y="1331351"/>
            <a:chExt cx="5123586" cy="4280911"/>
          </a:xfrm>
        </p:grpSpPr>
        <p:sp>
          <p:nvSpPr>
            <p:cNvPr id="6" name="Oval 5">
              <a:extLst>
                <a:ext uri="{FF2B5EF4-FFF2-40B4-BE49-F238E27FC236}">
                  <a16:creationId xmlns:a16="http://schemas.microsoft.com/office/drawing/2014/main" id="{5E430FB5-6350-443F-BD6A-7CC9F4C7A75A}"/>
                </a:ext>
              </a:extLst>
            </p:cNvPr>
            <p:cNvSpPr/>
            <p:nvPr/>
          </p:nvSpPr>
          <p:spPr>
            <a:xfrm>
              <a:off x="9133454" y="4804361"/>
              <a:ext cx="807901" cy="8079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Oval 26">
              <a:extLst>
                <a:ext uri="{FF2B5EF4-FFF2-40B4-BE49-F238E27FC236}">
                  <a16:creationId xmlns:a16="http://schemas.microsoft.com/office/drawing/2014/main" id="{1210A4C9-962B-4DD6-B9B0-4302EC59C4E8}"/>
                </a:ext>
              </a:extLst>
            </p:cNvPr>
            <p:cNvSpPr/>
            <p:nvPr/>
          </p:nvSpPr>
          <p:spPr>
            <a:xfrm>
              <a:off x="7656298" y="4804361"/>
              <a:ext cx="807901" cy="8079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7" name="Rectangle: Rounded Corners 6">
              <a:extLst>
                <a:ext uri="{FF2B5EF4-FFF2-40B4-BE49-F238E27FC236}">
                  <a16:creationId xmlns:a16="http://schemas.microsoft.com/office/drawing/2014/main" id="{FC1CC86B-CDE0-4060-B0B6-9DFD38C31C77}"/>
                </a:ext>
              </a:extLst>
            </p:cNvPr>
            <p:cNvSpPr/>
            <p:nvPr/>
          </p:nvSpPr>
          <p:spPr>
            <a:xfrm>
              <a:off x="5905094" y="1376943"/>
              <a:ext cx="1124062" cy="32395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 name="Rectangle: Rounded Corners 27">
              <a:extLst>
                <a:ext uri="{FF2B5EF4-FFF2-40B4-BE49-F238E27FC236}">
                  <a16:creationId xmlns:a16="http://schemas.microsoft.com/office/drawing/2014/main" id="{CE892CF5-8745-4B34-B9BB-F6E96D54DBC8}"/>
                </a:ext>
              </a:extLst>
            </p:cNvPr>
            <p:cNvSpPr/>
            <p:nvPr/>
          </p:nvSpPr>
          <p:spPr>
            <a:xfrm rot="4500000">
              <a:off x="5601182" y="2831996"/>
              <a:ext cx="3325243" cy="32395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 name="Rectangle: Rounded Corners 30">
              <a:extLst>
                <a:ext uri="{FF2B5EF4-FFF2-40B4-BE49-F238E27FC236}">
                  <a16:creationId xmlns:a16="http://schemas.microsoft.com/office/drawing/2014/main" id="{79FB6581-4FF9-4C43-A699-BA341D3E74FA}"/>
                </a:ext>
              </a:extLst>
            </p:cNvPr>
            <p:cNvSpPr/>
            <p:nvPr/>
          </p:nvSpPr>
          <p:spPr>
            <a:xfrm>
              <a:off x="7496220" y="4292456"/>
              <a:ext cx="2704284" cy="32395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 name="Rectangle: Rounded Corners 31">
              <a:extLst>
                <a:ext uri="{FF2B5EF4-FFF2-40B4-BE49-F238E27FC236}">
                  <a16:creationId xmlns:a16="http://schemas.microsoft.com/office/drawing/2014/main" id="{6CB14E56-FD1F-4D9D-96DA-7FE5F4DDCA3A}"/>
                </a:ext>
              </a:extLst>
            </p:cNvPr>
            <p:cNvSpPr/>
            <p:nvPr/>
          </p:nvSpPr>
          <p:spPr>
            <a:xfrm>
              <a:off x="6979920" y="2000077"/>
              <a:ext cx="4048760" cy="22665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6" name="Rectangle: Rounded Corners 65">
              <a:extLst>
                <a:ext uri="{FF2B5EF4-FFF2-40B4-BE49-F238E27FC236}">
                  <a16:creationId xmlns:a16="http://schemas.microsoft.com/office/drawing/2014/main" id="{C2A3225C-4ABD-422F-A72F-5E9CB9286556}"/>
                </a:ext>
              </a:extLst>
            </p:cNvPr>
            <p:cNvSpPr/>
            <p:nvPr/>
          </p:nvSpPr>
          <p:spPr>
            <a:xfrm rot="6414265">
              <a:off x="9632198" y="2888342"/>
              <a:ext cx="2036443" cy="22665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Rectangle: Rounded Corners 66">
              <a:extLst>
                <a:ext uri="{FF2B5EF4-FFF2-40B4-BE49-F238E27FC236}">
                  <a16:creationId xmlns:a16="http://schemas.microsoft.com/office/drawing/2014/main" id="{9549BDA7-46D2-4CA2-85D2-221D3DF6F2A7}"/>
                </a:ext>
              </a:extLst>
            </p:cNvPr>
            <p:cNvSpPr/>
            <p:nvPr/>
          </p:nvSpPr>
          <p:spPr>
            <a:xfrm>
              <a:off x="7496220" y="3752677"/>
              <a:ext cx="2983819" cy="22665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69" name="Oval 68">
            <a:extLst>
              <a:ext uri="{FF2B5EF4-FFF2-40B4-BE49-F238E27FC236}">
                <a16:creationId xmlns:a16="http://schemas.microsoft.com/office/drawing/2014/main" id="{70C023F4-9C76-4B73-A17E-EF93F5AD3F66}"/>
              </a:ext>
            </a:extLst>
          </p:cNvPr>
          <p:cNvSpPr/>
          <p:nvPr/>
        </p:nvSpPr>
        <p:spPr>
          <a:xfrm>
            <a:off x="7420860" y="1005571"/>
            <a:ext cx="1170122" cy="11701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6135B25F-7ED1-4693-8912-4291F9FDDADD}"/>
              </a:ext>
            </a:extLst>
          </p:cNvPr>
          <p:cNvGrpSpPr/>
          <p:nvPr/>
        </p:nvGrpSpPr>
        <p:grpSpPr>
          <a:xfrm>
            <a:off x="1587654" y="1289511"/>
            <a:ext cx="1964828" cy="667400"/>
            <a:chOff x="1633194" y="1803318"/>
            <a:chExt cx="2777056" cy="943293"/>
          </a:xfrm>
        </p:grpSpPr>
        <p:sp>
          <p:nvSpPr>
            <p:cNvPr id="78" name="TextBox 77">
              <a:extLst>
                <a:ext uri="{FF2B5EF4-FFF2-40B4-BE49-F238E27FC236}">
                  <a16:creationId xmlns:a16="http://schemas.microsoft.com/office/drawing/2014/main" id="{B57F8DFE-2BB0-49D9-A219-4353AB4B183A}"/>
                </a:ext>
              </a:extLst>
            </p:cNvPr>
            <p:cNvSpPr txBox="1"/>
            <p:nvPr/>
          </p:nvSpPr>
          <p:spPr>
            <a:xfrm>
              <a:off x="1948480" y="1803318"/>
              <a:ext cx="2461770" cy="45675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Butchers</a:t>
              </a:r>
              <a:endParaRPr kumimoji="0" lang="en-GB" sz="1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6" name="Rectangle 15">
              <a:extLst>
                <a:ext uri="{FF2B5EF4-FFF2-40B4-BE49-F238E27FC236}">
                  <a16:creationId xmlns:a16="http://schemas.microsoft.com/office/drawing/2014/main" id="{67AA2691-941B-44C2-8F76-7D1B8ACC63F6}"/>
                </a:ext>
              </a:extLst>
            </p:cNvPr>
            <p:cNvSpPr/>
            <p:nvPr/>
          </p:nvSpPr>
          <p:spPr>
            <a:xfrm>
              <a:off x="1633194" y="1884837"/>
              <a:ext cx="171466" cy="8617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34" name="Group 33">
            <a:extLst>
              <a:ext uri="{FF2B5EF4-FFF2-40B4-BE49-F238E27FC236}">
                <a16:creationId xmlns:a16="http://schemas.microsoft.com/office/drawing/2014/main" id="{CE65CAB7-BB83-4187-95FB-DC1AE7A6FB76}"/>
              </a:ext>
            </a:extLst>
          </p:cNvPr>
          <p:cNvGrpSpPr/>
          <p:nvPr/>
        </p:nvGrpSpPr>
        <p:grpSpPr>
          <a:xfrm>
            <a:off x="1577728" y="2430095"/>
            <a:ext cx="1964828" cy="667400"/>
            <a:chOff x="1633194" y="1803318"/>
            <a:chExt cx="2777056" cy="943293"/>
          </a:xfrm>
        </p:grpSpPr>
        <p:sp>
          <p:nvSpPr>
            <p:cNvPr id="35" name="TextBox 34">
              <a:extLst>
                <a:ext uri="{FF2B5EF4-FFF2-40B4-BE49-F238E27FC236}">
                  <a16:creationId xmlns:a16="http://schemas.microsoft.com/office/drawing/2014/main" id="{642338FF-6770-499F-AB70-D0C8709FA91A}"/>
                </a:ext>
              </a:extLst>
            </p:cNvPr>
            <p:cNvSpPr txBox="1"/>
            <p:nvPr/>
          </p:nvSpPr>
          <p:spPr>
            <a:xfrm>
              <a:off x="1948480" y="1803318"/>
              <a:ext cx="2461770" cy="45675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Greengrocers</a:t>
              </a:r>
              <a:endParaRPr kumimoji="0" lang="en-GB" sz="1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6" name="Rectangle 35">
              <a:extLst>
                <a:ext uri="{FF2B5EF4-FFF2-40B4-BE49-F238E27FC236}">
                  <a16:creationId xmlns:a16="http://schemas.microsoft.com/office/drawing/2014/main" id="{34A5205A-9FA9-48F5-95C9-82FA0805D6C2}"/>
                </a:ext>
              </a:extLst>
            </p:cNvPr>
            <p:cNvSpPr/>
            <p:nvPr/>
          </p:nvSpPr>
          <p:spPr>
            <a:xfrm>
              <a:off x="1633194" y="1884837"/>
              <a:ext cx="171466" cy="861774"/>
            </a:xfrm>
            <a:prstGeom prst="rect">
              <a:avLst/>
            </a:prstGeom>
            <a:solidFill>
              <a:srgbClr val="7EC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37" name="Group 36">
            <a:extLst>
              <a:ext uri="{FF2B5EF4-FFF2-40B4-BE49-F238E27FC236}">
                <a16:creationId xmlns:a16="http://schemas.microsoft.com/office/drawing/2014/main" id="{AB22687D-AC77-4C67-82FA-A652D3E2E01D}"/>
              </a:ext>
            </a:extLst>
          </p:cNvPr>
          <p:cNvGrpSpPr/>
          <p:nvPr/>
        </p:nvGrpSpPr>
        <p:grpSpPr>
          <a:xfrm>
            <a:off x="1577728" y="3627457"/>
            <a:ext cx="1964828" cy="667400"/>
            <a:chOff x="1633194" y="1803318"/>
            <a:chExt cx="2777056" cy="943293"/>
          </a:xfrm>
        </p:grpSpPr>
        <p:sp>
          <p:nvSpPr>
            <p:cNvPr id="38" name="TextBox 37">
              <a:extLst>
                <a:ext uri="{FF2B5EF4-FFF2-40B4-BE49-F238E27FC236}">
                  <a16:creationId xmlns:a16="http://schemas.microsoft.com/office/drawing/2014/main" id="{D7F07838-B466-4BE8-8FBA-2C408BB4AD7C}"/>
                </a:ext>
              </a:extLst>
            </p:cNvPr>
            <p:cNvSpPr txBox="1"/>
            <p:nvPr/>
          </p:nvSpPr>
          <p:spPr>
            <a:xfrm>
              <a:off x="1948480" y="1803318"/>
              <a:ext cx="2461770" cy="45675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Fishmongers</a:t>
              </a:r>
              <a:endParaRPr kumimoji="0" lang="en-GB" sz="1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9" name="Rectangle 38">
              <a:extLst>
                <a:ext uri="{FF2B5EF4-FFF2-40B4-BE49-F238E27FC236}">
                  <a16:creationId xmlns:a16="http://schemas.microsoft.com/office/drawing/2014/main" id="{96EE31EC-B1A4-4564-A727-DEFE7E776680}"/>
                </a:ext>
              </a:extLst>
            </p:cNvPr>
            <p:cNvSpPr/>
            <p:nvPr/>
          </p:nvSpPr>
          <p:spPr>
            <a:xfrm>
              <a:off x="1633194" y="1884837"/>
              <a:ext cx="171466" cy="861774"/>
            </a:xfrm>
            <a:prstGeom prst="rect">
              <a:avLst/>
            </a:prstGeom>
            <a:solidFill>
              <a:srgbClr val="42AF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40" name="Group 39">
            <a:extLst>
              <a:ext uri="{FF2B5EF4-FFF2-40B4-BE49-F238E27FC236}">
                <a16:creationId xmlns:a16="http://schemas.microsoft.com/office/drawing/2014/main" id="{70165152-ADAE-4836-BA9F-FEE89963EEFC}"/>
              </a:ext>
            </a:extLst>
          </p:cNvPr>
          <p:cNvGrpSpPr/>
          <p:nvPr/>
        </p:nvGrpSpPr>
        <p:grpSpPr>
          <a:xfrm>
            <a:off x="1567872" y="6079857"/>
            <a:ext cx="1964828" cy="667400"/>
            <a:chOff x="1633194" y="1803318"/>
            <a:chExt cx="2777056" cy="943293"/>
          </a:xfrm>
        </p:grpSpPr>
        <p:sp>
          <p:nvSpPr>
            <p:cNvPr id="41" name="TextBox 40">
              <a:extLst>
                <a:ext uri="{FF2B5EF4-FFF2-40B4-BE49-F238E27FC236}">
                  <a16:creationId xmlns:a16="http://schemas.microsoft.com/office/drawing/2014/main" id="{9069730B-E44B-4BBB-A870-91F459061B0A}"/>
                </a:ext>
              </a:extLst>
            </p:cNvPr>
            <p:cNvSpPr txBox="1"/>
            <p:nvPr/>
          </p:nvSpPr>
          <p:spPr>
            <a:xfrm>
              <a:off x="1948480" y="1803318"/>
              <a:ext cx="2461770" cy="45675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Delicatessen</a:t>
              </a:r>
              <a:endParaRPr kumimoji="0" lang="en-GB" sz="1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2" name="Rectangle 41">
              <a:extLst>
                <a:ext uri="{FF2B5EF4-FFF2-40B4-BE49-F238E27FC236}">
                  <a16:creationId xmlns:a16="http://schemas.microsoft.com/office/drawing/2014/main" id="{0563A337-C403-4251-855F-13D1D13E17A3}"/>
                </a:ext>
              </a:extLst>
            </p:cNvPr>
            <p:cNvSpPr/>
            <p:nvPr/>
          </p:nvSpPr>
          <p:spPr>
            <a:xfrm>
              <a:off x="1633194" y="1884837"/>
              <a:ext cx="171466" cy="861774"/>
            </a:xfrm>
            <a:prstGeom prst="rect">
              <a:avLst/>
            </a:prstGeom>
            <a:solidFill>
              <a:srgbClr val="FC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43" name="Group 42">
            <a:extLst>
              <a:ext uri="{FF2B5EF4-FFF2-40B4-BE49-F238E27FC236}">
                <a16:creationId xmlns:a16="http://schemas.microsoft.com/office/drawing/2014/main" id="{A04CE903-6558-4C40-89BC-09A8D13CA239}"/>
              </a:ext>
            </a:extLst>
          </p:cNvPr>
          <p:cNvGrpSpPr/>
          <p:nvPr/>
        </p:nvGrpSpPr>
        <p:grpSpPr>
          <a:xfrm>
            <a:off x="1570939" y="4882495"/>
            <a:ext cx="1964828" cy="667400"/>
            <a:chOff x="1633194" y="1803318"/>
            <a:chExt cx="2777056" cy="943293"/>
          </a:xfrm>
        </p:grpSpPr>
        <p:sp>
          <p:nvSpPr>
            <p:cNvPr id="44" name="TextBox 43">
              <a:extLst>
                <a:ext uri="{FF2B5EF4-FFF2-40B4-BE49-F238E27FC236}">
                  <a16:creationId xmlns:a16="http://schemas.microsoft.com/office/drawing/2014/main" id="{E13A22AF-943C-4AE0-8747-F740B950E94A}"/>
                </a:ext>
              </a:extLst>
            </p:cNvPr>
            <p:cNvSpPr txBox="1"/>
            <p:nvPr/>
          </p:nvSpPr>
          <p:spPr>
            <a:xfrm>
              <a:off x="1948480" y="1803318"/>
              <a:ext cx="2461770" cy="45675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Bakery</a:t>
              </a:r>
              <a:endParaRPr kumimoji="0" lang="en-GB" sz="1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5" name="Rectangle 44">
              <a:extLst>
                <a:ext uri="{FF2B5EF4-FFF2-40B4-BE49-F238E27FC236}">
                  <a16:creationId xmlns:a16="http://schemas.microsoft.com/office/drawing/2014/main" id="{48390839-BBC0-46ED-ADC5-DA7867909C70}"/>
                </a:ext>
              </a:extLst>
            </p:cNvPr>
            <p:cNvSpPr/>
            <p:nvPr/>
          </p:nvSpPr>
          <p:spPr>
            <a:xfrm>
              <a:off x="1633194" y="1884837"/>
              <a:ext cx="171466" cy="861774"/>
            </a:xfrm>
            <a:prstGeom prst="rect">
              <a:avLst/>
            </a:prstGeom>
            <a:solidFill>
              <a:srgbClr val="CC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19290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9EE5F9-048F-4911-9761-CFC212D7E093}"/>
              </a:ext>
            </a:extLst>
          </p:cNvPr>
          <p:cNvSpPr txBox="1"/>
          <p:nvPr/>
        </p:nvSpPr>
        <p:spPr>
          <a:xfrm>
            <a:off x="3284502" y="5888638"/>
            <a:ext cx="8453158" cy="63094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3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Cleckhuddersfax</a:t>
            </a:r>
          </a:p>
        </p:txBody>
      </p:sp>
      <p:grpSp>
        <p:nvGrpSpPr>
          <p:cNvPr id="9" name="Group 8">
            <a:extLst>
              <a:ext uri="{FF2B5EF4-FFF2-40B4-BE49-F238E27FC236}">
                <a16:creationId xmlns:a16="http://schemas.microsoft.com/office/drawing/2014/main" id="{B5F25F8A-D852-4410-B281-E1941B974D68}"/>
              </a:ext>
            </a:extLst>
          </p:cNvPr>
          <p:cNvGrpSpPr/>
          <p:nvPr/>
        </p:nvGrpSpPr>
        <p:grpSpPr>
          <a:xfrm>
            <a:off x="153773" y="789123"/>
            <a:ext cx="11359522" cy="3945551"/>
            <a:chOff x="153773" y="789123"/>
            <a:chExt cx="11359522" cy="3945551"/>
          </a:xfrm>
        </p:grpSpPr>
        <p:sp>
          <p:nvSpPr>
            <p:cNvPr id="4" name="TextBox 3">
              <a:extLst>
                <a:ext uri="{FF2B5EF4-FFF2-40B4-BE49-F238E27FC236}">
                  <a16:creationId xmlns:a16="http://schemas.microsoft.com/office/drawing/2014/main" id="{4BDF9411-EA7D-4D4E-A03E-C99257532632}"/>
                </a:ext>
              </a:extLst>
            </p:cNvPr>
            <p:cNvSpPr txBox="1"/>
            <p:nvPr/>
          </p:nvSpPr>
          <p:spPr>
            <a:xfrm>
              <a:off x="1528233" y="979801"/>
              <a:ext cx="9369110"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FFFFFF"/>
                  </a:solidFill>
                  <a:effectLst/>
                  <a:uLnTx/>
                  <a:uFillTx/>
                  <a:latin typeface="Noto Sans" panose="020B0502040504020204"/>
                  <a:ea typeface="Noto Sans" panose="020B0502040504020204" pitchFamily="34"/>
                  <a:cs typeface="Noto Sans" panose="020B0502040504020204" pitchFamily="34"/>
                </a:rPr>
                <a:t>Quality is the best business plan</a:t>
              </a:r>
              <a:endParaRPr kumimoji="0" lang="en-GB" sz="8000" b="1" i="0" u="none" strike="noStrike" kern="1200" cap="none" spc="0" normalizeH="0" baseline="0" noProof="0" dirty="0">
                <a:ln>
                  <a:noFill/>
                </a:ln>
                <a:solidFill>
                  <a:srgbClr val="FFFFFF"/>
                </a:solidFill>
                <a:effectLst/>
                <a:uLnTx/>
                <a:uFillTx/>
                <a:latin typeface="Noto Sans" panose="020B0502040504020204"/>
                <a:ea typeface="Noto Sans" panose="020B0502040504020204" pitchFamily="34"/>
                <a:cs typeface="Noto Sans" panose="020B0502040504020204" pitchFamily="34"/>
              </a:endParaRPr>
            </a:p>
          </p:txBody>
        </p:sp>
        <p:sp>
          <p:nvSpPr>
            <p:cNvPr id="7" name="TextBox 6">
              <a:extLst>
                <a:ext uri="{FF2B5EF4-FFF2-40B4-BE49-F238E27FC236}">
                  <a16:creationId xmlns:a16="http://schemas.microsoft.com/office/drawing/2014/main" id="{C36C8F8D-C65F-426C-AA05-C3236E22F03F}"/>
                </a:ext>
              </a:extLst>
            </p:cNvPr>
            <p:cNvSpPr txBox="1"/>
            <p:nvPr/>
          </p:nvSpPr>
          <p:spPr>
            <a:xfrm>
              <a:off x="153773" y="789123"/>
              <a:ext cx="3527110" cy="24006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0" b="0" i="0" u="none" strike="noStrike" kern="1200" cap="none" spc="0" normalizeH="0" baseline="0" noProof="0" dirty="0">
                  <a:ln>
                    <a:noFill/>
                  </a:ln>
                  <a:solidFill>
                    <a:srgbClr val="007A7D">
                      <a:lumMod val="60000"/>
                      <a:lumOff val="40000"/>
                    </a:srgbClr>
                  </a:solidFill>
                  <a:effectLst/>
                  <a:uLnTx/>
                  <a:uFillTx/>
                  <a:latin typeface="Adobe Caslon Pro Bold" panose="0205070206050A020403" pitchFamily="18" charset="0"/>
                  <a:ea typeface="Tahoma" panose="020B0604030504040204" pitchFamily="34" charset="0"/>
                  <a:cs typeface="Arial" panose="020B0604020202020204" pitchFamily="34" charset="0"/>
                </a:rPr>
                <a:t>“</a:t>
              </a:r>
              <a:endParaRPr kumimoji="0" lang="en-GB" sz="8000" b="0" i="0" u="none" strike="noStrike" kern="1200" cap="none" spc="0" normalizeH="0" baseline="0" noProof="0" dirty="0">
                <a:ln>
                  <a:noFill/>
                </a:ln>
                <a:solidFill>
                  <a:srgbClr val="007A7D">
                    <a:lumMod val="60000"/>
                    <a:lumOff val="40000"/>
                  </a:srgbClr>
                </a:solidFill>
                <a:effectLst/>
                <a:uLnTx/>
                <a:uFillTx/>
                <a:latin typeface="Adobe Caslon Pro Bold" panose="0205070206050A020403" pitchFamily="18" charset="0"/>
                <a:ea typeface="Tahoma" panose="020B0604030504040204" pitchFamily="34" charset="0"/>
                <a:cs typeface="Arial" panose="020B0604020202020204" pitchFamily="34" charset="0"/>
              </a:endParaRPr>
            </a:p>
          </p:txBody>
        </p:sp>
        <p:sp>
          <p:nvSpPr>
            <p:cNvPr id="8" name="TextBox 7">
              <a:extLst>
                <a:ext uri="{FF2B5EF4-FFF2-40B4-BE49-F238E27FC236}">
                  <a16:creationId xmlns:a16="http://schemas.microsoft.com/office/drawing/2014/main" id="{3B9A1046-CED1-4F9E-993E-F824D352F4C0}"/>
                </a:ext>
              </a:extLst>
            </p:cNvPr>
            <p:cNvSpPr txBox="1"/>
            <p:nvPr/>
          </p:nvSpPr>
          <p:spPr>
            <a:xfrm>
              <a:off x="7986185" y="2334017"/>
              <a:ext cx="3527110" cy="24006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0" b="0" i="0" u="none" strike="noStrike" kern="1200" cap="none" spc="0" normalizeH="0" baseline="0" noProof="0" dirty="0">
                  <a:ln>
                    <a:noFill/>
                  </a:ln>
                  <a:solidFill>
                    <a:srgbClr val="007A7D">
                      <a:lumMod val="60000"/>
                      <a:lumOff val="40000"/>
                    </a:srgbClr>
                  </a:solidFill>
                  <a:effectLst/>
                  <a:uLnTx/>
                  <a:uFillTx/>
                  <a:latin typeface="Adobe Caslon Pro Bold" panose="0205070206050A020403" pitchFamily="18" charset="0"/>
                  <a:ea typeface="Tahoma" panose="020B0604030504040204" pitchFamily="34" charset="0"/>
                  <a:cs typeface="Arial" panose="020B0604020202020204" pitchFamily="34" charset="0"/>
                </a:rPr>
                <a:t>”</a:t>
              </a:r>
              <a:endParaRPr kumimoji="0" lang="en-GB" sz="8000" b="0" i="0" u="none" strike="noStrike" kern="1200" cap="none" spc="0" normalizeH="0" baseline="0" noProof="0" dirty="0">
                <a:ln>
                  <a:noFill/>
                </a:ln>
                <a:solidFill>
                  <a:srgbClr val="007A7D">
                    <a:lumMod val="60000"/>
                    <a:lumOff val="40000"/>
                  </a:srgbClr>
                </a:solidFill>
                <a:effectLst/>
                <a:uLnTx/>
                <a:uFillTx/>
                <a:latin typeface="Adobe Caslon Pro Bold" panose="0205070206050A020403" pitchFamily="18" charset="0"/>
                <a:ea typeface="Tahoma" panose="020B060403050404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3849F74B-DFE3-48EC-8068-8E3B2DD5320F}"/>
              </a:ext>
            </a:extLst>
          </p:cNvPr>
          <p:cNvGrpSpPr/>
          <p:nvPr/>
        </p:nvGrpSpPr>
        <p:grpSpPr>
          <a:xfrm>
            <a:off x="4976653" y="4066789"/>
            <a:ext cx="1879601" cy="2137320"/>
            <a:chOff x="5291666" y="4030718"/>
            <a:chExt cx="1879601" cy="2137320"/>
          </a:xfrm>
        </p:grpSpPr>
        <p:sp>
          <p:nvSpPr>
            <p:cNvPr id="6" name="Oval 5">
              <a:extLst>
                <a:ext uri="{FF2B5EF4-FFF2-40B4-BE49-F238E27FC236}">
                  <a16:creationId xmlns:a16="http://schemas.microsoft.com/office/drawing/2014/main" id="{880181A7-0D8E-43E1-88DA-102FC56AB197}"/>
                </a:ext>
              </a:extLst>
            </p:cNvPr>
            <p:cNvSpPr/>
            <p:nvPr/>
          </p:nvSpPr>
          <p:spPr>
            <a:xfrm>
              <a:off x="5317066" y="6050083"/>
              <a:ext cx="1854201" cy="117955"/>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0A714FEA-BDDC-481B-A897-AC6C47874ED1}"/>
                </a:ext>
              </a:extLst>
            </p:cNvPr>
            <p:cNvGrpSpPr/>
            <p:nvPr/>
          </p:nvGrpSpPr>
          <p:grpSpPr>
            <a:xfrm>
              <a:off x="5291666" y="4030718"/>
              <a:ext cx="1854200" cy="1854200"/>
              <a:chOff x="3682214" y="4306811"/>
              <a:chExt cx="2082800" cy="2082800"/>
            </a:xfrm>
          </p:grpSpPr>
          <p:sp>
            <p:nvSpPr>
              <p:cNvPr id="20" name="Freeform 8">
                <a:extLst>
                  <a:ext uri="{FF2B5EF4-FFF2-40B4-BE49-F238E27FC236}">
                    <a16:creationId xmlns:a16="http://schemas.microsoft.com/office/drawing/2014/main" id="{EB5882E2-2CA5-4130-A139-C323D48BDDFA}"/>
                  </a:ext>
                </a:extLst>
              </p:cNvPr>
              <p:cNvSpPr>
                <a:spLocks/>
              </p:cNvSpPr>
              <p:nvPr/>
            </p:nvSpPr>
            <p:spPr bwMode="auto">
              <a:xfrm>
                <a:off x="4120633" y="4807784"/>
                <a:ext cx="1205963" cy="118442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F35A2604-F2A9-4596-9B37-A07DEEF08C31}"/>
                  </a:ext>
                </a:extLst>
              </p:cNvPr>
              <p:cNvSpPr/>
              <p:nvPr/>
            </p:nvSpPr>
            <p:spPr>
              <a:xfrm>
                <a:off x="3682214" y="4306811"/>
                <a:ext cx="2082800" cy="2082800"/>
              </a:xfrm>
              <a:prstGeom prst="ellipse">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12" name="Oval 11">
            <a:extLst>
              <a:ext uri="{FF2B5EF4-FFF2-40B4-BE49-F238E27FC236}">
                <a16:creationId xmlns:a16="http://schemas.microsoft.com/office/drawing/2014/main" id="{73BC75A7-4BAF-4F62-8988-4F306C86AE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13</a:t>
            </a:r>
          </a:p>
        </p:txBody>
      </p:sp>
    </p:spTree>
    <p:extLst>
      <p:ext uri="{BB962C8B-B14F-4D97-AF65-F5344CB8AC3E}">
        <p14:creationId xmlns:p14="http://schemas.microsoft.com/office/powerpoint/2010/main" val="84571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250"/>
                                        <p:tgtEl>
                                          <p:spTgt spid="5"/>
                                        </p:tgtEl>
                                      </p:cBhvr>
                                    </p:animEffect>
                                  </p:childTnLst>
                                </p:cTn>
                              </p:par>
                              <p:par>
                                <p:cTn id="14" presetID="26" presetClass="emph" presetSubtype="0" fill="hold" nodeType="withEffect">
                                  <p:stCondLst>
                                    <p:cond delay="1750"/>
                                  </p:stCondLst>
                                  <p:childTnLst>
                                    <p:animEffect transition="out" filter="fade">
                                      <p:cBhvr>
                                        <p:cTn id="15" dur="500" tmFilter="0, 0; .2, .5; .8, .5; 1, 0"/>
                                        <p:tgtEl>
                                          <p:spTgt spid="24"/>
                                        </p:tgtEl>
                                      </p:cBhvr>
                                    </p:animEffect>
                                    <p:animScale>
                                      <p:cBhvr>
                                        <p:cTn id="16"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Cube 6">
            <a:extLst>
              <a:ext uri="{FF2B5EF4-FFF2-40B4-BE49-F238E27FC236}">
                <a16:creationId xmlns:a16="http://schemas.microsoft.com/office/drawing/2014/main" id="{20689A77-6D78-41BD-973E-12AC311BCDBA}"/>
              </a:ext>
            </a:extLst>
          </p:cNvPr>
          <p:cNvSpPr/>
          <p:nvPr/>
        </p:nvSpPr>
        <p:spPr>
          <a:xfrm>
            <a:off x="8017844" y="4634620"/>
            <a:ext cx="1694047" cy="1453415"/>
          </a:xfrm>
          <a:prstGeom prst="cube">
            <a:avLst/>
          </a:prstGeom>
          <a:solidFill>
            <a:srgbClr val="7EC7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Cube 8">
            <a:extLst>
              <a:ext uri="{FF2B5EF4-FFF2-40B4-BE49-F238E27FC236}">
                <a16:creationId xmlns:a16="http://schemas.microsoft.com/office/drawing/2014/main" id="{0D7B2BBF-8F6E-4C9D-A55D-4897D654C365}"/>
              </a:ext>
            </a:extLst>
          </p:cNvPr>
          <p:cNvSpPr/>
          <p:nvPr/>
        </p:nvSpPr>
        <p:spPr>
          <a:xfrm>
            <a:off x="8017844" y="3465069"/>
            <a:ext cx="1694047" cy="1453415"/>
          </a:xfrm>
          <a:prstGeom prst="cub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Cube 9">
            <a:extLst>
              <a:ext uri="{FF2B5EF4-FFF2-40B4-BE49-F238E27FC236}">
                <a16:creationId xmlns:a16="http://schemas.microsoft.com/office/drawing/2014/main" id="{954B6167-7EB5-4468-B329-15C386D3A38C}"/>
              </a:ext>
            </a:extLst>
          </p:cNvPr>
          <p:cNvSpPr/>
          <p:nvPr/>
        </p:nvSpPr>
        <p:spPr>
          <a:xfrm>
            <a:off x="8017844" y="2288692"/>
            <a:ext cx="1694047" cy="1453415"/>
          </a:xfrm>
          <a:prstGeom prst="cub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Cube 10">
            <a:extLst>
              <a:ext uri="{FF2B5EF4-FFF2-40B4-BE49-F238E27FC236}">
                <a16:creationId xmlns:a16="http://schemas.microsoft.com/office/drawing/2014/main" id="{598D96B6-C39D-4335-AA8F-DED672A09A96}"/>
              </a:ext>
            </a:extLst>
          </p:cNvPr>
          <p:cNvSpPr/>
          <p:nvPr/>
        </p:nvSpPr>
        <p:spPr>
          <a:xfrm rot="1219549">
            <a:off x="8501768" y="954345"/>
            <a:ext cx="1694047" cy="1453415"/>
          </a:xfrm>
          <a:prstGeom prst="cube">
            <a:avLst/>
          </a:prstGeom>
          <a:solidFill>
            <a:srgbClr val="DF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DA5F0D2-C2F8-42C7-8494-320DC4B849D0}"/>
              </a:ext>
            </a:extLst>
          </p:cNvPr>
          <p:cNvSpPr txBox="1"/>
          <p:nvPr/>
        </p:nvSpPr>
        <p:spPr>
          <a:xfrm rot="1381502">
            <a:off x="8661441" y="1235191"/>
            <a:ext cx="948530"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R</a:t>
            </a:r>
          </a:p>
        </p:txBody>
      </p:sp>
      <p:sp>
        <p:nvSpPr>
          <p:cNvPr id="13" name="TextBox 12">
            <a:extLst>
              <a:ext uri="{FF2B5EF4-FFF2-40B4-BE49-F238E27FC236}">
                <a16:creationId xmlns:a16="http://schemas.microsoft.com/office/drawing/2014/main" id="{5BF59838-5533-433C-B1DE-A10B459C0886}"/>
              </a:ext>
            </a:extLst>
          </p:cNvPr>
          <p:cNvSpPr txBox="1"/>
          <p:nvPr/>
        </p:nvSpPr>
        <p:spPr>
          <a:xfrm>
            <a:off x="8209053" y="2543657"/>
            <a:ext cx="948530"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I</a:t>
            </a:r>
          </a:p>
        </p:txBody>
      </p:sp>
      <p:sp>
        <p:nvSpPr>
          <p:cNvPr id="15" name="TextBox 14">
            <a:extLst>
              <a:ext uri="{FF2B5EF4-FFF2-40B4-BE49-F238E27FC236}">
                <a16:creationId xmlns:a16="http://schemas.microsoft.com/office/drawing/2014/main" id="{29BE865E-DBF5-4BE5-86AE-204F410E7E55}"/>
              </a:ext>
            </a:extLst>
          </p:cNvPr>
          <p:cNvSpPr txBox="1"/>
          <p:nvPr/>
        </p:nvSpPr>
        <p:spPr>
          <a:xfrm>
            <a:off x="8209053" y="3785290"/>
            <a:ext cx="948530"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S</a:t>
            </a:r>
          </a:p>
        </p:txBody>
      </p:sp>
      <p:sp>
        <p:nvSpPr>
          <p:cNvPr id="16" name="TextBox 15">
            <a:extLst>
              <a:ext uri="{FF2B5EF4-FFF2-40B4-BE49-F238E27FC236}">
                <a16:creationId xmlns:a16="http://schemas.microsoft.com/office/drawing/2014/main" id="{D50B838D-AA82-42C0-A968-592774696093}"/>
              </a:ext>
            </a:extLst>
          </p:cNvPr>
          <p:cNvSpPr txBox="1"/>
          <p:nvPr/>
        </p:nvSpPr>
        <p:spPr>
          <a:xfrm>
            <a:off x="8209053" y="4923844"/>
            <a:ext cx="948530"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K</a:t>
            </a:r>
          </a:p>
        </p:txBody>
      </p:sp>
      <p:sp>
        <p:nvSpPr>
          <p:cNvPr id="25" name="TextBox 24">
            <a:extLst>
              <a:ext uri="{FF2B5EF4-FFF2-40B4-BE49-F238E27FC236}">
                <a16:creationId xmlns:a16="http://schemas.microsoft.com/office/drawing/2014/main" id="{5C1F4C74-AEF9-43A0-9D11-464D0097F4F7}"/>
              </a:ext>
            </a:extLst>
          </p:cNvPr>
          <p:cNvSpPr txBox="1"/>
          <p:nvPr/>
        </p:nvSpPr>
        <p:spPr>
          <a:xfrm>
            <a:off x="782859" y="252410"/>
            <a:ext cx="723498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Team Net Risk Register</a:t>
            </a:r>
          </a:p>
        </p:txBody>
      </p:sp>
      <p:grpSp>
        <p:nvGrpSpPr>
          <p:cNvPr id="22" name="Group 21">
            <a:extLst>
              <a:ext uri="{FF2B5EF4-FFF2-40B4-BE49-F238E27FC236}">
                <a16:creationId xmlns:a16="http://schemas.microsoft.com/office/drawing/2014/main" id="{CB34F4BD-0ADF-4363-9B74-3C129E192BF9}"/>
              </a:ext>
            </a:extLst>
          </p:cNvPr>
          <p:cNvGrpSpPr/>
          <p:nvPr/>
        </p:nvGrpSpPr>
        <p:grpSpPr>
          <a:xfrm>
            <a:off x="1437686" y="1619553"/>
            <a:ext cx="2545262" cy="1434535"/>
            <a:chOff x="1437686" y="1619553"/>
            <a:chExt cx="2545262" cy="1434535"/>
          </a:xfrm>
        </p:grpSpPr>
        <p:grpSp>
          <p:nvGrpSpPr>
            <p:cNvPr id="14" name="Group 13">
              <a:extLst>
                <a:ext uri="{FF2B5EF4-FFF2-40B4-BE49-F238E27FC236}">
                  <a16:creationId xmlns:a16="http://schemas.microsoft.com/office/drawing/2014/main" id="{5A3D0397-23FF-420D-93A7-832DF7E06AC6}"/>
                </a:ext>
              </a:extLst>
            </p:cNvPr>
            <p:cNvGrpSpPr/>
            <p:nvPr/>
          </p:nvGrpSpPr>
          <p:grpSpPr>
            <a:xfrm>
              <a:off x="1437686" y="2701118"/>
              <a:ext cx="2452233" cy="352970"/>
              <a:chOff x="1437686" y="2603286"/>
              <a:chExt cx="2452233" cy="352970"/>
            </a:xfrm>
          </p:grpSpPr>
          <p:sp>
            <p:nvSpPr>
              <p:cNvPr id="19" name="Oval 18">
                <a:extLst>
                  <a:ext uri="{FF2B5EF4-FFF2-40B4-BE49-F238E27FC236}">
                    <a16:creationId xmlns:a16="http://schemas.microsoft.com/office/drawing/2014/main" id="{684E99EB-F362-40ED-A580-B687EB580081}"/>
                  </a:ext>
                </a:extLst>
              </p:cNvPr>
              <p:cNvSpPr/>
              <p:nvPr/>
            </p:nvSpPr>
            <p:spPr>
              <a:xfrm>
                <a:off x="1437686" y="2603286"/>
                <a:ext cx="325386" cy="32538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46913E0E-E251-420D-8CCE-E0C99D0BD520}"/>
                  </a:ext>
                </a:extLst>
              </p:cNvPr>
              <p:cNvSpPr txBox="1"/>
              <p:nvPr/>
            </p:nvSpPr>
            <p:spPr>
              <a:xfrm>
                <a:off x="1931487" y="2633091"/>
                <a:ext cx="1958432"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Amber | Moderate</a:t>
                </a:r>
              </a:p>
            </p:txBody>
          </p:sp>
        </p:grpSp>
        <p:grpSp>
          <p:nvGrpSpPr>
            <p:cNvPr id="6" name="Group 5">
              <a:extLst>
                <a:ext uri="{FF2B5EF4-FFF2-40B4-BE49-F238E27FC236}">
                  <a16:creationId xmlns:a16="http://schemas.microsoft.com/office/drawing/2014/main" id="{B9B2734C-FC70-4EE3-ABA5-2EFBCCFC5E57}"/>
                </a:ext>
              </a:extLst>
            </p:cNvPr>
            <p:cNvGrpSpPr/>
            <p:nvPr/>
          </p:nvGrpSpPr>
          <p:grpSpPr>
            <a:xfrm>
              <a:off x="1437686" y="1619553"/>
              <a:ext cx="2545262" cy="882643"/>
              <a:chOff x="4429346" y="2117980"/>
              <a:chExt cx="2545262" cy="882643"/>
            </a:xfrm>
          </p:grpSpPr>
          <p:sp>
            <p:nvSpPr>
              <p:cNvPr id="20" name="Oval 19">
                <a:extLst>
                  <a:ext uri="{FF2B5EF4-FFF2-40B4-BE49-F238E27FC236}">
                    <a16:creationId xmlns:a16="http://schemas.microsoft.com/office/drawing/2014/main" id="{7229B017-12ED-4D3B-929E-2FE1F294BA38}"/>
                  </a:ext>
                </a:extLst>
              </p:cNvPr>
              <p:cNvSpPr/>
              <p:nvPr/>
            </p:nvSpPr>
            <p:spPr>
              <a:xfrm>
                <a:off x="4429346" y="2117980"/>
                <a:ext cx="325386" cy="325386"/>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A0DC8B93-8CA9-41AB-902C-A0B7AD964CF9}"/>
                  </a:ext>
                </a:extLst>
              </p:cNvPr>
              <p:cNvSpPr/>
              <p:nvPr/>
            </p:nvSpPr>
            <p:spPr>
              <a:xfrm>
                <a:off x="4429346" y="2625351"/>
                <a:ext cx="325386" cy="325386"/>
              </a:xfrm>
              <a:prstGeom prst="ellipse">
                <a:avLst/>
              </a:prstGeom>
              <a:solidFill>
                <a:srgbClr val="7EC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0B0EFF9-6C23-435F-A410-BE83F1107543}"/>
                  </a:ext>
                </a:extLst>
              </p:cNvPr>
              <p:cNvSpPr txBox="1"/>
              <p:nvPr/>
            </p:nvSpPr>
            <p:spPr>
              <a:xfrm>
                <a:off x="4974596" y="2156810"/>
                <a:ext cx="1906983"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Red | Catastrophic</a:t>
                </a:r>
              </a:p>
            </p:txBody>
          </p:sp>
          <p:sp>
            <p:nvSpPr>
              <p:cNvPr id="28" name="TextBox 27">
                <a:extLst>
                  <a:ext uri="{FF2B5EF4-FFF2-40B4-BE49-F238E27FC236}">
                    <a16:creationId xmlns:a16="http://schemas.microsoft.com/office/drawing/2014/main" id="{73924269-2F05-4AF1-AA1D-24BB12D23DCC}"/>
                  </a:ext>
                </a:extLst>
              </p:cNvPr>
              <p:cNvSpPr txBox="1"/>
              <p:nvPr/>
            </p:nvSpPr>
            <p:spPr>
              <a:xfrm>
                <a:off x="4923148" y="2677458"/>
                <a:ext cx="2051460"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Green | Insignificant</a:t>
                </a:r>
              </a:p>
            </p:txBody>
          </p:sp>
        </p:grpSp>
      </p:grpSp>
      <p:sp>
        <p:nvSpPr>
          <p:cNvPr id="23" name="Oval 22">
            <a:extLst>
              <a:ext uri="{FF2B5EF4-FFF2-40B4-BE49-F238E27FC236}">
                <a16:creationId xmlns:a16="http://schemas.microsoft.com/office/drawing/2014/main" id="{A83F6783-F7E8-4EF4-AE54-04A6640925E5}"/>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14</a:t>
            </a:r>
          </a:p>
        </p:txBody>
      </p:sp>
      <p:graphicFrame>
        <p:nvGraphicFramePr>
          <p:cNvPr id="5" name="Chart 4">
            <a:extLst>
              <a:ext uri="{FF2B5EF4-FFF2-40B4-BE49-F238E27FC236}">
                <a16:creationId xmlns:a16="http://schemas.microsoft.com/office/drawing/2014/main" id="{477BA1A9-BCE2-43F0-8CA0-F4909787C26B}"/>
              </a:ext>
            </a:extLst>
          </p:cNvPr>
          <p:cNvGraphicFramePr/>
          <p:nvPr>
            <p:extLst>
              <p:ext uri="{D42A27DB-BD31-4B8C-83A1-F6EECF244321}">
                <p14:modId xmlns:p14="http://schemas.microsoft.com/office/powerpoint/2010/main" val="771239921"/>
              </p:ext>
            </p:extLst>
          </p:nvPr>
        </p:nvGraphicFramePr>
        <p:xfrm>
          <a:off x="782859" y="3325821"/>
          <a:ext cx="4887060" cy="32580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8128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3F6783-F7E8-4EF4-AE54-04A6640925E5}"/>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15</a:t>
            </a:r>
          </a:p>
        </p:txBody>
      </p:sp>
      <p:graphicFrame>
        <p:nvGraphicFramePr>
          <p:cNvPr id="8" name="Table 7">
            <a:extLst>
              <a:ext uri="{FF2B5EF4-FFF2-40B4-BE49-F238E27FC236}">
                <a16:creationId xmlns:a16="http://schemas.microsoft.com/office/drawing/2014/main" id="{1A9DB2F0-6942-4692-B582-E74570389085}"/>
              </a:ext>
            </a:extLst>
          </p:cNvPr>
          <p:cNvGraphicFramePr>
            <a:graphicFrameLocks noGrp="1"/>
          </p:cNvGraphicFramePr>
          <p:nvPr>
            <p:extLst>
              <p:ext uri="{D42A27DB-BD31-4B8C-83A1-F6EECF244321}">
                <p14:modId xmlns:p14="http://schemas.microsoft.com/office/powerpoint/2010/main" val="968744815"/>
              </p:ext>
            </p:extLst>
          </p:nvPr>
        </p:nvGraphicFramePr>
        <p:xfrm>
          <a:off x="1120477" y="1814411"/>
          <a:ext cx="9951049" cy="3223037"/>
        </p:xfrm>
        <a:graphic>
          <a:graphicData uri="http://schemas.openxmlformats.org/drawingml/2006/table">
            <a:tbl>
              <a:tblPr/>
              <a:tblGrid>
                <a:gridCol w="383913">
                  <a:extLst>
                    <a:ext uri="{9D8B030D-6E8A-4147-A177-3AD203B41FA5}">
                      <a16:colId xmlns:a16="http://schemas.microsoft.com/office/drawing/2014/main" val="273162919"/>
                    </a:ext>
                  </a:extLst>
                </a:gridCol>
                <a:gridCol w="420209">
                  <a:extLst>
                    <a:ext uri="{9D8B030D-6E8A-4147-A177-3AD203B41FA5}">
                      <a16:colId xmlns:a16="http://schemas.microsoft.com/office/drawing/2014/main" val="2634194228"/>
                    </a:ext>
                  </a:extLst>
                </a:gridCol>
                <a:gridCol w="1276154">
                  <a:extLst>
                    <a:ext uri="{9D8B030D-6E8A-4147-A177-3AD203B41FA5}">
                      <a16:colId xmlns:a16="http://schemas.microsoft.com/office/drawing/2014/main" val="1521804825"/>
                    </a:ext>
                  </a:extLst>
                </a:gridCol>
                <a:gridCol w="1707401">
                  <a:extLst>
                    <a:ext uri="{9D8B030D-6E8A-4147-A177-3AD203B41FA5}">
                      <a16:colId xmlns:a16="http://schemas.microsoft.com/office/drawing/2014/main" val="3732469419"/>
                    </a:ext>
                  </a:extLst>
                </a:gridCol>
                <a:gridCol w="496168">
                  <a:extLst>
                    <a:ext uri="{9D8B030D-6E8A-4147-A177-3AD203B41FA5}">
                      <a16:colId xmlns:a16="http://schemas.microsoft.com/office/drawing/2014/main" val="2117903499"/>
                    </a:ext>
                  </a:extLst>
                </a:gridCol>
                <a:gridCol w="265390">
                  <a:extLst>
                    <a:ext uri="{9D8B030D-6E8A-4147-A177-3AD203B41FA5}">
                      <a16:colId xmlns:a16="http://schemas.microsoft.com/office/drawing/2014/main" val="4178178780"/>
                    </a:ext>
                  </a:extLst>
                </a:gridCol>
                <a:gridCol w="265390">
                  <a:extLst>
                    <a:ext uri="{9D8B030D-6E8A-4147-A177-3AD203B41FA5}">
                      <a16:colId xmlns:a16="http://schemas.microsoft.com/office/drawing/2014/main" val="1432441404"/>
                    </a:ext>
                  </a:extLst>
                </a:gridCol>
                <a:gridCol w="1229568">
                  <a:extLst>
                    <a:ext uri="{9D8B030D-6E8A-4147-A177-3AD203B41FA5}">
                      <a16:colId xmlns:a16="http://schemas.microsoft.com/office/drawing/2014/main" val="1424489360"/>
                    </a:ext>
                  </a:extLst>
                </a:gridCol>
                <a:gridCol w="252762">
                  <a:extLst>
                    <a:ext uri="{9D8B030D-6E8A-4147-A177-3AD203B41FA5}">
                      <a16:colId xmlns:a16="http://schemas.microsoft.com/office/drawing/2014/main" val="3552191756"/>
                    </a:ext>
                  </a:extLst>
                </a:gridCol>
                <a:gridCol w="252762">
                  <a:extLst>
                    <a:ext uri="{9D8B030D-6E8A-4147-A177-3AD203B41FA5}">
                      <a16:colId xmlns:a16="http://schemas.microsoft.com/office/drawing/2014/main" val="1382579298"/>
                    </a:ext>
                  </a:extLst>
                </a:gridCol>
                <a:gridCol w="1350055">
                  <a:extLst>
                    <a:ext uri="{9D8B030D-6E8A-4147-A177-3AD203B41FA5}">
                      <a16:colId xmlns:a16="http://schemas.microsoft.com/office/drawing/2014/main" val="639547783"/>
                    </a:ext>
                  </a:extLst>
                </a:gridCol>
                <a:gridCol w="512819">
                  <a:extLst>
                    <a:ext uri="{9D8B030D-6E8A-4147-A177-3AD203B41FA5}">
                      <a16:colId xmlns:a16="http://schemas.microsoft.com/office/drawing/2014/main" val="386348972"/>
                    </a:ext>
                  </a:extLst>
                </a:gridCol>
                <a:gridCol w="466982">
                  <a:extLst>
                    <a:ext uri="{9D8B030D-6E8A-4147-A177-3AD203B41FA5}">
                      <a16:colId xmlns:a16="http://schemas.microsoft.com/office/drawing/2014/main" val="4085456950"/>
                    </a:ext>
                  </a:extLst>
                </a:gridCol>
                <a:gridCol w="490368">
                  <a:extLst>
                    <a:ext uri="{9D8B030D-6E8A-4147-A177-3AD203B41FA5}">
                      <a16:colId xmlns:a16="http://schemas.microsoft.com/office/drawing/2014/main" val="958181930"/>
                    </a:ext>
                  </a:extLst>
                </a:gridCol>
                <a:gridCol w="581108">
                  <a:extLst>
                    <a:ext uri="{9D8B030D-6E8A-4147-A177-3AD203B41FA5}">
                      <a16:colId xmlns:a16="http://schemas.microsoft.com/office/drawing/2014/main" val="580737065"/>
                    </a:ext>
                  </a:extLst>
                </a:gridCol>
              </a:tblGrid>
              <a:tr h="219122">
                <a:tc gridSpan="15">
                  <a:txBody>
                    <a:bodyPr/>
                    <a:lstStyle/>
                    <a:p>
                      <a:pPr algn="ctr" fontAlgn="t">
                        <a:spcBef>
                          <a:spcPts val="0"/>
                        </a:spcBef>
                        <a:spcAft>
                          <a:spcPts val="0"/>
                        </a:spcAft>
                      </a:pPr>
                      <a:r>
                        <a:rPr lang="en-US" sz="900" b="1" i="0" u="sng" strike="noStrike" dirty="0">
                          <a:effectLst/>
                          <a:latin typeface="Calibri" panose="020F0502020204030204" pitchFamily="34" charset="0"/>
                        </a:rPr>
                        <a:t>CLECKHUDDERSFAX E-CONVENIENT STORE RISK REGISTER</a:t>
                      </a:r>
                      <a:endParaRPr lang="en-US" sz="1100" b="0" i="0" u="none" strike="noStrike" dirty="0">
                        <a:effectLst/>
                        <a:latin typeface="Arial" panose="020B0604020202020204" pitchFamily="34" charset="0"/>
                      </a:endParaRPr>
                    </a:p>
                  </a:txBody>
                  <a:tcPr marL="53882" marR="53882" marT="26941" marB="269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62326296"/>
                  </a:ext>
                </a:extLst>
              </a:tr>
              <a:tr h="201162">
                <a:tc gridSpan="5">
                  <a:txBody>
                    <a:bodyPr/>
                    <a:lstStyle/>
                    <a:p>
                      <a:pPr algn="ctr" fontAlgn="t">
                        <a:spcBef>
                          <a:spcPts val="0"/>
                        </a:spcBef>
                        <a:spcAft>
                          <a:spcPts val="0"/>
                        </a:spcAft>
                      </a:pPr>
                      <a:r>
                        <a:rPr lang="en-US" sz="800" b="1" i="0" u="none" strike="noStrike">
                          <a:effectLst/>
                          <a:latin typeface="Calibri" panose="020F0502020204030204" pitchFamily="34" charset="0"/>
                        </a:rPr>
                        <a:t>Description</a:t>
                      </a:r>
                      <a:endParaRPr lang="en-US" sz="1100" b="0" i="0" u="none" strike="noStrike">
                        <a:effectLst/>
                        <a:latin typeface="Arial" panose="020B0604020202020204" pitchFamily="34" charset="0"/>
                      </a:endParaRPr>
                    </a:p>
                  </a:txBody>
                  <a:tcPr marL="53882" marR="53882" marT="26941" marB="269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algn="ctr" fontAlgn="t">
                        <a:spcBef>
                          <a:spcPts val="0"/>
                        </a:spcBef>
                        <a:spcAft>
                          <a:spcPts val="0"/>
                        </a:spcAft>
                      </a:pPr>
                      <a:r>
                        <a:rPr lang="en-US" sz="800" b="1" i="0" u="none" strike="noStrike">
                          <a:effectLst/>
                          <a:latin typeface="Calibri" panose="020F0502020204030204" pitchFamily="34" charset="0"/>
                        </a:rPr>
                        <a:t>Measures</a:t>
                      </a:r>
                      <a:endParaRPr lang="en-US" sz="1100" b="0" i="0" u="none" strike="noStrike">
                        <a:effectLst/>
                        <a:latin typeface="Arial" panose="020B0604020202020204" pitchFamily="34" charset="0"/>
                      </a:endParaRPr>
                    </a:p>
                  </a:txBody>
                  <a:tcPr marL="53882" marR="53882" marT="26941" marB="269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t">
                        <a:spcBef>
                          <a:spcPts val="0"/>
                        </a:spcBef>
                        <a:spcAft>
                          <a:spcPts val="0"/>
                        </a:spcAft>
                      </a:pPr>
                      <a:r>
                        <a:rPr lang="en-US" sz="800" b="1" i="0" u="none" strike="noStrike">
                          <a:effectLst/>
                          <a:latin typeface="Calibri" panose="020F0502020204030204" pitchFamily="34" charset="0"/>
                        </a:rPr>
                        <a:t>Status and review</a:t>
                      </a:r>
                      <a:endParaRPr lang="en-US" sz="1100" b="0" i="0" u="none" strike="noStrike">
                        <a:effectLst/>
                        <a:latin typeface="Arial" panose="020B0604020202020204" pitchFamily="34" charset="0"/>
                      </a:endParaRPr>
                    </a:p>
                  </a:txBody>
                  <a:tcPr marL="53882" marR="53882" marT="26941" marB="269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1364792"/>
                  </a:ext>
                </a:extLst>
              </a:tr>
              <a:tr h="398731">
                <a:tc rowSpan="2">
                  <a:txBody>
                    <a:bodyPr/>
                    <a:lstStyle/>
                    <a:p>
                      <a:pPr algn="ctr" fontAlgn="ctr">
                        <a:spcBef>
                          <a:spcPts val="0"/>
                        </a:spcBef>
                        <a:spcAft>
                          <a:spcPts val="0"/>
                        </a:spcAft>
                      </a:pPr>
                      <a:r>
                        <a:rPr lang="en-US" sz="700" b="1" i="0" u="none" strike="noStrike">
                          <a:effectLst/>
                          <a:latin typeface="Calibri" panose="020F0502020204030204" pitchFamily="34" charset="0"/>
                        </a:rPr>
                        <a:t>Risk ID Code </a:t>
                      </a:r>
                      <a:endParaRPr lang="en-US" sz="1100" b="0" i="0" u="none" strike="noStrike">
                        <a:effectLst/>
                        <a:latin typeface="Arial" panose="020B0604020202020204" pitchFamily="34" charset="0"/>
                      </a:endParaRPr>
                    </a:p>
                  </a:txBody>
                  <a:tcPr marL="53882" marR="53882" marT="26941" marB="26941">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rowSpan="2">
                  <a:txBody>
                    <a:bodyPr/>
                    <a:lstStyle/>
                    <a:p>
                      <a:pPr algn="ctr" fontAlgn="ctr">
                        <a:spcBef>
                          <a:spcPts val="0"/>
                        </a:spcBef>
                        <a:spcAft>
                          <a:spcPts val="0"/>
                        </a:spcAft>
                      </a:pPr>
                      <a:r>
                        <a:rPr lang="en-US" sz="700" b="1" i="0" u="none" strike="noStrike">
                          <a:effectLst/>
                          <a:latin typeface="Calibri" panose="020F0502020204030204" pitchFamily="34" charset="0"/>
                        </a:rPr>
                        <a:t>Risk </a:t>
                      </a:r>
                      <a:endParaRPr lang="en-US" sz="1100" b="0" i="0" u="none" strike="noStrike">
                        <a:effectLst/>
                        <a:latin typeface="Arial" panose="020B0604020202020204" pitchFamily="34" charset="0"/>
                      </a:endParaRPr>
                    </a:p>
                  </a:txBody>
                  <a:tcPr marL="53882" marR="53882" marT="26941" marB="2694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rowSpan="2">
                  <a:txBody>
                    <a:bodyPr/>
                    <a:lstStyle/>
                    <a:p>
                      <a:pPr algn="ctr" fontAlgn="ctr">
                        <a:spcBef>
                          <a:spcPts val="0"/>
                        </a:spcBef>
                        <a:spcAft>
                          <a:spcPts val="0"/>
                        </a:spcAft>
                      </a:pPr>
                      <a:r>
                        <a:rPr lang="en-US" sz="700" b="1" i="0" u="none" strike="noStrike">
                          <a:effectLst/>
                          <a:latin typeface="Calibri" panose="020F0502020204030204" pitchFamily="34" charset="0"/>
                        </a:rPr>
                        <a:t>Risk Description</a:t>
                      </a:r>
                      <a:endParaRPr lang="en-US" sz="1100" b="0" i="0" u="none" strike="noStrike">
                        <a:effectLst/>
                        <a:latin typeface="Arial" panose="020B0604020202020204" pitchFamily="34" charset="0"/>
                      </a:endParaRPr>
                    </a:p>
                  </a:txBody>
                  <a:tcPr marL="53882" marR="53882" marT="26941" marB="2694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rowSpan="2">
                  <a:txBody>
                    <a:bodyPr/>
                    <a:lstStyle/>
                    <a:p>
                      <a:pPr algn="ctr" fontAlgn="ctr">
                        <a:spcBef>
                          <a:spcPts val="0"/>
                        </a:spcBef>
                        <a:spcAft>
                          <a:spcPts val="0"/>
                        </a:spcAft>
                      </a:pPr>
                      <a:r>
                        <a:rPr lang="en-US" sz="700" b="1" i="0" u="none" strike="noStrike">
                          <a:effectLst/>
                          <a:latin typeface="Calibri" panose="020F0502020204030204" pitchFamily="34" charset="0"/>
                        </a:rPr>
                        <a:t>Risk Owner                       </a:t>
                      </a:r>
                      <a:endParaRPr lang="en-US" sz="1100" b="0" i="0" u="none" strike="noStrike">
                        <a:effectLst/>
                        <a:latin typeface="Arial" panose="020B0604020202020204" pitchFamily="34" charset="0"/>
                      </a:endParaRPr>
                    </a:p>
                  </a:txBody>
                  <a:tcPr marL="53882" marR="53882" marT="26941" marB="2694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rowSpan="2">
                  <a:txBody>
                    <a:bodyPr/>
                    <a:lstStyle/>
                    <a:p>
                      <a:pPr algn="ctr" fontAlgn="ctr">
                        <a:spcBef>
                          <a:spcPts val="0"/>
                        </a:spcBef>
                        <a:spcAft>
                          <a:spcPts val="0"/>
                        </a:spcAft>
                      </a:pPr>
                      <a:r>
                        <a:rPr lang="en-US" sz="700" b="1" i="0" u="none" strike="noStrike">
                          <a:effectLst/>
                          <a:latin typeface="Calibri" panose="020F0502020204030204" pitchFamily="34" charset="0"/>
                        </a:rPr>
                        <a:t>Strategic Plan Theme</a:t>
                      </a:r>
                      <a:endParaRPr lang="en-US" sz="1100" b="0" i="0" u="none" strike="noStrike">
                        <a:effectLst/>
                        <a:latin typeface="Arial" panose="020B0604020202020204" pitchFamily="34" charset="0"/>
                      </a:endParaRPr>
                    </a:p>
                  </a:txBody>
                  <a:tcPr marL="53882" marR="53882" marT="26941" marB="26941">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gridSpan="2">
                  <a:txBody>
                    <a:bodyPr/>
                    <a:lstStyle/>
                    <a:p>
                      <a:pPr algn="ctr" fontAlgn="ctr">
                        <a:spcBef>
                          <a:spcPts val="0"/>
                        </a:spcBef>
                        <a:spcAft>
                          <a:spcPts val="0"/>
                        </a:spcAft>
                      </a:pPr>
                      <a:r>
                        <a:rPr lang="en-US" sz="700" b="1" i="0" u="none" strike="noStrike">
                          <a:effectLst/>
                          <a:latin typeface="Calibri" panose="020F0502020204030204" pitchFamily="34" charset="0"/>
                        </a:rPr>
                        <a:t>Gross risk (pre-controls)</a:t>
                      </a:r>
                      <a:endParaRPr lang="en-US" sz="1100" b="0" i="0" u="none" strike="noStrike">
                        <a:effectLst/>
                        <a:latin typeface="Arial" panose="020B0604020202020204" pitchFamily="34" charset="0"/>
                      </a:endParaRPr>
                    </a:p>
                  </a:txBody>
                  <a:tcPr marL="53882" marR="53882" marT="26941" marB="26941">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hMerge="1">
                  <a:txBody>
                    <a:bodyPr/>
                    <a:lstStyle/>
                    <a:p>
                      <a:endParaRPr lang="en-US"/>
                    </a:p>
                  </a:txBody>
                  <a:tcPr/>
                </a:tc>
                <a:tc rowSpan="2">
                  <a:txBody>
                    <a:bodyPr/>
                    <a:lstStyle/>
                    <a:p>
                      <a:pPr algn="ctr" fontAlgn="ctr">
                        <a:spcBef>
                          <a:spcPts val="0"/>
                        </a:spcBef>
                        <a:spcAft>
                          <a:spcPts val="0"/>
                        </a:spcAft>
                      </a:pPr>
                      <a:r>
                        <a:rPr lang="en-US" sz="700" b="1" i="0" u="none" strike="noStrike">
                          <a:effectLst/>
                          <a:latin typeface="Calibri" panose="020F0502020204030204" pitchFamily="34" charset="0"/>
                        </a:rPr>
                        <a:t>Control Measures Employed</a:t>
                      </a:r>
                      <a:endParaRPr lang="en-US" sz="1100" b="0" i="0" u="none" strike="noStrike">
                        <a:effectLst/>
                        <a:latin typeface="Arial" panose="020B0604020202020204" pitchFamily="34" charset="0"/>
                      </a:endParaRPr>
                    </a:p>
                  </a:txBody>
                  <a:tcPr marL="53882" marR="53882" marT="26941" marB="2694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gridSpan="2">
                  <a:txBody>
                    <a:bodyPr/>
                    <a:lstStyle/>
                    <a:p>
                      <a:pPr algn="ctr" fontAlgn="ctr">
                        <a:spcBef>
                          <a:spcPts val="0"/>
                        </a:spcBef>
                        <a:spcAft>
                          <a:spcPts val="0"/>
                        </a:spcAft>
                      </a:pPr>
                      <a:r>
                        <a:rPr lang="en-US" sz="700" b="1" i="0" u="none" strike="noStrike">
                          <a:effectLst/>
                          <a:latin typeface="Calibri" panose="020F0502020204030204" pitchFamily="34" charset="0"/>
                        </a:rPr>
                        <a:t>Net Risk (post-controls)</a:t>
                      </a:r>
                      <a:endParaRPr lang="en-US" sz="1100" b="0" i="0" u="none" strike="noStrike">
                        <a:effectLst/>
                        <a:latin typeface="Arial" panose="020B0604020202020204" pitchFamily="34" charset="0"/>
                      </a:endParaRPr>
                    </a:p>
                  </a:txBody>
                  <a:tcPr marL="53882" marR="53882" marT="26941" marB="2694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hMerge="1">
                  <a:txBody>
                    <a:bodyPr/>
                    <a:lstStyle/>
                    <a:p>
                      <a:endParaRPr lang="en-US"/>
                    </a:p>
                  </a:txBody>
                  <a:tcPr/>
                </a:tc>
                <a:tc rowSpan="2">
                  <a:txBody>
                    <a:bodyPr/>
                    <a:lstStyle/>
                    <a:p>
                      <a:pPr algn="ctr" fontAlgn="ctr">
                        <a:spcBef>
                          <a:spcPts val="0"/>
                        </a:spcBef>
                        <a:spcAft>
                          <a:spcPts val="0"/>
                        </a:spcAft>
                      </a:pPr>
                      <a:r>
                        <a:rPr lang="en-US" sz="700" b="1" i="0" u="none" strike="noStrike">
                          <a:effectLst/>
                          <a:latin typeface="Calibri" panose="020F0502020204030204" pitchFamily="34" charset="0"/>
                        </a:rPr>
                        <a:t>Comments / Further Actions Required / Contingency Plan - including deadline dates</a:t>
                      </a:r>
                      <a:endParaRPr lang="en-US" sz="1100" b="0" i="0" u="none" strike="noStrike">
                        <a:effectLst/>
                        <a:latin typeface="Arial" panose="020B0604020202020204" pitchFamily="34" charset="0"/>
                      </a:endParaRPr>
                    </a:p>
                  </a:txBody>
                  <a:tcPr marL="53882" marR="53882" marT="26941" marB="26941">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rowSpan="2">
                  <a:txBody>
                    <a:bodyPr/>
                    <a:lstStyle/>
                    <a:p>
                      <a:pPr algn="ctr" fontAlgn="ctr">
                        <a:spcBef>
                          <a:spcPts val="0"/>
                        </a:spcBef>
                        <a:spcAft>
                          <a:spcPts val="0"/>
                        </a:spcAft>
                      </a:pPr>
                      <a:r>
                        <a:rPr lang="en-US" sz="700" b="1" i="0" u="none" strike="noStrike">
                          <a:effectLst/>
                          <a:latin typeface="Calibri" panose="020F0502020204030204" pitchFamily="34" charset="0"/>
                        </a:rPr>
                        <a:t>Last Review Date</a:t>
                      </a:r>
                      <a:endParaRPr lang="en-US" sz="1100" b="0" i="0" u="none" strike="noStrike">
                        <a:effectLst/>
                        <a:latin typeface="Arial" panose="020B0604020202020204" pitchFamily="34" charset="0"/>
                      </a:endParaRPr>
                    </a:p>
                  </a:txBody>
                  <a:tcPr marL="53882" marR="53882" marT="26941" marB="26941">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rowSpan="2">
                  <a:txBody>
                    <a:bodyPr/>
                    <a:lstStyle/>
                    <a:p>
                      <a:pPr algn="ctr" fontAlgn="ctr">
                        <a:spcBef>
                          <a:spcPts val="0"/>
                        </a:spcBef>
                        <a:spcAft>
                          <a:spcPts val="0"/>
                        </a:spcAft>
                      </a:pPr>
                      <a:r>
                        <a:rPr lang="en-US" sz="700" b="1" i="0" u="none" strike="noStrike">
                          <a:effectLst/>
                          <a:latin typeface="Calibri" panose="020F0502020204030204" pitchFamily="34" charset="0"/>
                        </a:rPr>
                        <a:t>Next Review Date</a:t>
                      </a:r>
                      <a:endParaRPr lang="en-US" sz="1100" b="0" i="0" u="none" strike="noStrike">
                        <a:effectLst/>
                        <a:latin typeface="Arial" panose="020B0604020202020204" pitchFamily="34" charset="0"/>
                      </a:endParaRPr>
                    </a:p>
                  </a:txBody>
                  <a:tcPr marL="53882" marR="53882" marT="26941" marB="2694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rowSpan="2">
                  <a:txBody>
                    <a:bodyPr/>
                    <a:lstStyle/>
                    <a:p>
                      <a:pPr algn="ctr" fontAlgn="ctr">
                        <a:spcBef>
                          <a:spcPts val="0"/>
                        </a:spcBef>
                        <a:spcAft>
                          <a:spcPts val="0"/>
                        </a:spcAft>
                      </a:pPr>
                      <a:r>
                        <a:rPr lang="en-US" sz="700" b="1" i="0" u="none" strike="noStrike">
                          <a:effectLst/>
                          <a:latin typeface="Calibri" panose="020F0502020204030204" pitchFamily="34" charset="0"/>
                        </a:rPr>
                        <a:t>Current Status </a:t>
                      </a:r>
                      <a:endParaRPr lang="en-US" sz="1100" b="0" i="0" u="none" strike="noStrike">
                        <a:effectLst/>
                        <a:latin typeface="Arial" panose="020B0604020202020204" pitchFamily="34" charset="0"/>
                      </a:endParaRPr>
                    </a:p>
                  </a:txBody>
                  <a:tcPr marL="53882" marR="53882" marT="26941" marB="26941">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rowSpan="2">
                  <a:txBody>
                    <a:bodyPr/>
                    <a:lstStyle/>
                    <a:p>
                      <a:pPr algn="ctr" fontAlgn="ctr">
                        <a:spcBef>
                          <a:spcPts val="0"/>
                        </a:spcBef>
                        <a:spcAft>
                          <a:spcPts val="0"/>
                        </a:spcAft>
                      </a:pPr>
                      <a:r>
                        <a:rPr lang="en-US" sz="700" b="1" i="0" u="none" strike="noStrike">
                          <a:effectLst/>
                          <a:latin typeface="Calibri" panose="020F0502020204030204" pitchFamily="34" charset="0"/>
                        </a:rPr>
                        <a:t>Overall indicator</a:t>
                      </a:r>
                      <a:endParaRPr lang="en-US" sz="1100" b="0" i="0" u="none" strike="noStrike">
                        <a:effectLst/>
                        <a:latin typeface="Arial" panose="020B0604020202020204" pitchFamily="34" charset="0"/>
                      </a:endParaRPr>
                    </a:p>
                  </a:txBody>
                  <a:tcPr marL="53882" marR="53882" marT="26941" marB="26941">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468880800"/>
                  </a:ext>
                </a:extLst>
              </a:tr>
              <a:tr h="84008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spcBef>
                          <a:spcPts val="0"/>
                        </a:spcBef>
                        <a:spcAft>
                          <a:spcPts val="0"/>
                        </a:spcAft>
                      </a:pPr>
                      <a:r>
                        <a:rPr lang="en-US" sz="700" b="1" i="0" u="none" strike="noStrike">
                          <a:effectLst/>
                          <a:latin typeface="Calibri" panose="020F0502020204030204" pitchFamily="34" charset="0"/>
                        </a:rPr>
                        <a:t>Likelihood (1,2,3,4,5)</a:t>
                      </a:r>
                      <a:endParaRPr lang="en-US" sz="1100" b="0" i="0" u="none" strike="noStrike">
                        <a:effectLst/>
                        <a:latin typeface="Arial" panose="020B0604020202020204" pitchFamily="34" charset="0"/>
                      </a:endParaRPr>
                    </a:p>
                  </a:txBody>
                  <a:tcPr marL="5613" marR="5613" marT="5613" marB="0" vert="vert27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fontAlgn="ctr">
                        <a:spcBef>
                          <a:spcPts val="0"/>
                        </a:spcBef>
                        <a:spcAft>
                          <a:spcPts val="0"/>
                        </a:spcAft>
                      </a:pPr>
                      <a:r>
                        <a:rPr lang="en-US" sz="700" b="1" i="0" u="none" strike="noStrike">
                          <a:effectLst/>
                          <a:latin typeface="Calibri" panose="020F0502020204030204" pitchFamily="34" charset="0"/>
                        </a:rPr>
                        <a:t>Impact (1,2,3,4,5)</a:t>
                      </a:r>
                      <a:endParaRPr lang="en-US" sz="1100" b="0" i="0" u="none" strike="noStrike">
                        <a:effectLst/>
                        <a:latin typeface="Arial" panose="020B0604020202020204" pitchFamily="34" charset="0"/>
                      </a:endParaRPr>
                    </a:p>
                  </a:txBody>
                  <a:tcPr marL="5613" marR="5613" marT="5613"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vMerge="1">
                  <a:txBody>
                    <a:bodyPr/>
                    <a:lstStyle/>
                    <a:p>
                      <a:endParaRPr lang="en-US"/>
                    </a:p>
                  </a:txBody>
                  <a:tcPr/>
                </a:tc>
                <a:tc>
                  <a:txBody>
                    <a:bodyPr/>
                    <a:lstStyle/>
                    <a:p>
                      <a:pPr algn="ctr" fontAlgn="ctr">
                        <a:spcBef>
                          <a:spcPts val="0"/>
                        </a:spcBef>
                        <a:spcAft>
                          <a:spcPts val="0"/>
                        </a:spcAft>
                      </a:pPr>
                      <a:r>
                        <a:rPr lang="en-US" sz="700" b="1" i="0" u="none" strike="noStrike">
                          <a:effectLst/>
                          <a:latin typeface="Calibri" panose="020F0502020204030204" pitchFamily="34" charset="0"/>
                        </a:rPr>
                        <a:t>Likelihood (1,2,3,4,5)</a:t>
                      </a:r>
                      <a:endParaRPr lang="en-US" sz="1100" b="0" i="0" u="none" strike="noStrike">
                        <a:effectLst/>
                        <a:latin typeface="Arial" panose="020B0604020202020204" pitchFamily="34" charset="0"/>
                      </a:endParaRPr>
                    </a:p>
                  </a:txBody>
                  <a:tcPr marL="5613" marR="5613" marT="5613"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fontAlgn="ctr">
                        <a:spcBef>
                          <a:spcPts val="0"/>
                        </a:spcBef>
                        <a:spcAft>
                          <a:spcPts val="0"/>
                        </a:spcAft>
                      </a:pPr>
                      <a:r>
                        <a:rPr lang="en-US" sz="700" b="1" i="0" u="none" strike="noStrike">
                          <a:effectLst/>
                          <a:latin typeface="Calibri" panose="020F0502020204030204" pitchFamily="34" charset="0"/>
                        </a:rPr>
                        <a:t>Impact (1,2,3,4,5)</a:t>
                      </a:r>
                      <a:endParaRPr lang="en-US" sz="1100" b="0" i="0" u="none" strike="noStrike">
                        <a:effectLst/>
                        <a:latin typeface="Arial" panose="020B0604020202020204" pitchFamily="34" charset="0"/>
                      </a:endParaRPr>
                    </a:p>
                  </a:txBody>
                  <a:tcPr marL="5613" marR="5613" marT="5613"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6210827"/>
                  </a:ext>
                </a:extLst>
              </a:tr>
              <a:tr h="350461">
                <a:tc>
                  <a:txBody>
                    <a:bodyPr/>
                    <a:lstStyle/>
                    <a:p>
                      <a:pPr algn="ctr" fontAlgn="ctr">
                        <a:spcBef>
                          <a:spcPts val="0"/>
                        </a:spcBef>
                        <a:spcAft>
                          <a:spcPts val="0"/>
                        </a:spcAft>
                      </a:pPr>
                      <a:r>
                        <a:rPr lang="en-US" sz="700" b="0" i="0" u="none" strike="noStrike">
                          <a:effectLst/>
                          <a:latin typeface="Calibri" panose="020F0502020204030204" pitchFamily="34" charset="0"/>
                        </a:rPr>
                        <a:t>2.1</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Technical</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Unable to master php, front-end and apex oracle programming</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Swastika Adhikari, Prasanna ShresthaSakriya Bajracharya, Utsav Sapkota, Sujan Pariyar</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N/A</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3</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4</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Woking through vidoes and tutorials, discussing with collegues</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2</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4</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solidFill>
                            <a:srgbClr val="000000"/>
                          </a:solidFill>
                          <a:effectLst/>
                          <a:latin typeface="Calibri" panose="020F0502020204030204" pitchFamily="34" charset="0"/>
                        </a:rPr>
                        <a:t>Ask for support if problem arises in understanding</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10/04/2020</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8/6/2020</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Reducing</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100" b="0" i="0" u="none" strike="noStrike">
                          <a:effectLst/>
                          <a:latin typeface="Calibri" panose="020F0502020204030204" pitchFamily="34" charset="0"/>
                        </a:rPr>
                        <a:t>↓Amber</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00"/>
                    </a:solidFill>
                  </a:tcPr>
                </a:tc>
                <a:extLst>
                  <a:ext uri="{0D108BD9-81ED-4DB2-BD59-A6C34878D82A}">
                    <a16:rowId xmlns:a16="http://schemas.microsoft.com/office/drawing/2014/main" val="3736932716"/>
                  </a:ext>
                </a:extLst>
              </a:tr>
              <a:tr h="242696">
                <a:tc>
                  <a:txBody>
                    <a:bodyPr/>
                    <a:lstStyle/>
                    <a:p>
                      <a:pPr algn="ctr" fontAlgn="ctr">
                        <a:spcBef>
                          <a:spcPts val="0"/>
                        </a:spcBef>
                        <a:spcAft>
                          <a:spcPts val="0"/>
                        </a:spcAft>
                      </a:pPr>
                      <a:r>
                        <a:rPr lang="en-US" sz="700" b="0" i="0" u="none" strike="noStrike">
                          <a:effectLst/>
                          <a:latin typeface="Calibri" panose="020F0502020204030204" pitchFamily="34" charset="0"/>
                        </a:rPr>
                        <a:t>2.1</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Technical</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Slow network problem and battery problem</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Swastika Adhikari</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N/A</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3</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5</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N/A</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3</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4</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solidFill>
                            <a:srgbClr val="000000"/>
                          </a:solidFill>
                          <a:effectLst/>
                          <a:latin typeface="Calibri" panose="020F0502020204030204" pitchFamily="34" charset="0"/>
                        </a:rPr>
                        <a:t>Seek support</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01/05/2020</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8/6/2020</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Unchanged</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100" b="0" i="0" u="none" strike="noStrike">
                          <a:effectLst/>
                          <a:latin typeface="Calibri" panose="020F0502020204030204" pitchFamily="34" charset="0"/>
                        </a:rPr>
                        <a:t> </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00"/>
                    </a:solidFill>
                  </a:tcPr>
                </a:tc>
                <a:extLst>
                  <a:ext uri="{0D108BD9-81ED-4DB2-BD59-A6C34878D82A}">
                    <a16:rowId xmlns:a16="http://schemas.microsoft.com/office/drawing/2014/main" val="2431085798"/>
                  </a:ext>
                </a:extLst>
              </a:tr>
              <a:tr h="242696">
                <a:tc>
                  <a:txBody>
                    <a:bodyPr/>
                    <a:lstStyle/>
                    <a:p>
                      <a:pPr algn="ctr" fontAlgn="ctr">
                        <a:spcBef>
                          <a:spcPts val="0"/>
                        </a:spcBef>
                        <a:spcAft>
                          <a:spcPts val="0"/>
                        </a:spcAft>
                      </a:pPr>
                      <a:r>
                        <a:rPr lang="en-US" sz="700" b="0" i="0" u="none" strike="noStrike">
                          <a:effectLst/>
                          <a:latin typeface="Calibri" panose="020F0502020204030204" pitchFamily="34" charset="0"/>
                        </a:rPr>
                        <a:t>3.1</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Org</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Required to work on other projects</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Prasanna ShresthaSakriya Bajracharya, Utsav Sapkota, Swastika Adhikari,  Sujan Pariyar</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N/A</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2</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2</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Conduct meeting through google meet every week</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1</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2</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Work on project alternatively</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10/05/2020</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8/6/2020</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Reducing</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 </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00"/>
                    </a:solidFill>
                  </a:tcPr>
                </a:tc>
                <a:extLst>
                  <a:ext uri="{0D108BD9-81ED-4DB2-BD59-A6C34878D82A}">
                    <a16:rowId xmlns:a16="http://schemas.microsoft.com/office/drawing/2014/main" val="1146514618"/>
                  </a:ext>
                </a:extLst>
              </a:tr>
              <a:tr h="242696">
                <a:tc>
                  <a:txBody>
                    <a:bodyPr/>
                    <a:lstStyle/>
                    <a:p>
                      <a:pPr algn="ctr" fontAlgn="ctr">
                        <a:spcBef>
                          <a:spcPts val="0"/>
                        </a:spcBef>
                        <a:spcAft>
                          <a:spcPts val="0"/>
                        </a:spcAft>
                      </a:pPr>
                      <a:r>
                        <a:rPr lang="en-US" sz="700" b="0" i="0" u="none" strike="noStrike">
                          <a:effectLst/>
                          <a:latin typeface="Calibri" panose="020F0502020204030204" pitchFamily="34" charset="0"/>
                        </a:rPr>
                        <a:t>4.1</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PM</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Less face-to-face communication between team members</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Prasanna ShresthaSakriya Bajracharya, Utsav Sapkota, Swastika Adhikari,  Sujan Pariya</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N/A</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1</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2</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Video calls and communication for discussions</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1</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1</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Calls and commucation including chats </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10/05/2020</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8/6/2020</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Closed</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XGreen</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00"/>
                    </a:solidFill>
                  </a:tcPr>
                </a:tc>
                <a:extLst>
                  <a:ext uri="{0D108BD9-81ED-4DB2-BD59-A6C34878D82A}">
                    <a16:rowId xmlns:a16="http://schemas.microsoft.com/office/drawing/2014/main" val="2427978283"/>
                  </a:ext>
                </a:extLst>
              </a:tr>
              <a:tr h="242696">
                <a:tc>
                  <a:txBody>
                    <a:bodyPr/>
                    <a:lstStyle/>
                    <a:p>
                      <a:pPr algn="ctr" fontAlgn="ctr">
                        <a:spcBef>
                          <a:spcPts val="0"/>
                        </a:spcBef>
                        <a:spcAft>
                          <a:spcPts val="0"/>
                        </a:spcAft>
                      </a:pPr>
                      <a:r>
                        <a:rPr lang="en-US" sz="700" b="0" i="0" u="none" strike="noStrike">
                          <a:effectLst/>
                          <a:latin typeface="Calibri" panose="020F0502020204030204" pitchFamily="34" charset="0"/>
                        </a:rPr>
                        <a:t>4.1</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PM</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Underestimated time required for project</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Prasanna ShresthaSakriya Bajracharya, Utsav Sapkota, Sujan Pariyar</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N/A</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3</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3</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Estimated, shared and validated by supervisor</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2</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3</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Review progress regularly</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25/04/2020</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10/6/2020</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Reducing</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100" b="0" i="0" u="none" strike="noStrike">
                          <a:effectLst/>
                          <a:latin typeface="Calibri" panose="020F0502020204030204" pitchFamily="34" charset="0"/>
                        </a:rPr>
                        <a:t>↓Green</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00"/>
                    </a:solidFill>
                  </a:tcPr>
                </a:tc>
                <a:extLst>
                  <a:ext uri="{0D108BD9-81ED-4DB2-BD59-A6C34878D82A}">
                    <a16:rowId xmlns:a16="http://schemas.microsoft.com/office/drawing/2014/main" val="1601843581"/>
                  </a:ext>
                </a:extLst>
              </a:tr>
              <a:tr h="242696">
                <a:tc>
                  <a:txBody>
                    <a:bodyPr/>
                    <a:lstStyle/>
                    <a:p>
                      <a:pPr algn="ctr" fontAlgn="ctr">
                        <a:spcBef>
                          <a:spcPts val="0"/>
                        </a:spcBef>
                        <a:spcAft>
                          <a:spcPts val="0"/>
                        </a:spcAft>
                      </a:pPr>
                      <a:r>
                        <a:rPr lang="en-US" sz="700" b="0" i="0" u="none" strike="noStrike">
                          <a:effectLst/>
                          <a:latin typeface="Calibri" panose="020F0502020204030204" pitchFamily="34" charset="0"/>
                        </a:rPr>
                        <a:t>5.1</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Natural</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Mental and physical stress from covid-19</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Swastika Adhikari, Prasanna ShresthaSakriya Bajracharya, Utsav Sapkota, Sujan Pariyar</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N/A</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5</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5</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Use online mediums to conduct meetings and work from home</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5</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5</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solidFill>
                            <a:srgbClr val="000000"/>
                          </a:solidFill>
                          <a:effectLst/>
                          <a:latin typeface="Calibri" panose="020F0502020204030204" pitchFamily="34" charset="0"/>
                        </a:rPr>
                        <a:t>Switch to full online strategies </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15/03/2020</a:t>
                      </a:r>
                      <a:endParaRPr lang="en-US" sz="1100" b="0" i="0" u="none" strike="noStrike">
                        <a:effectLst/>
                        <a:latin typeface="Arial" panose="020B0604020202020204" pitchFamily="34" charset="0"/>
                      </a:endParaRPr>
                    </a:p>
                  </a:txBody>
                  <a:tcPr marL="5613" marR="5613" marT="561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10/6/2020</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700" b="0" i="0" u="none" strike="noStrike">
                          <a:effectLst/>
                          <a:latin typeface="Calibri" panose="020F0502020204030204" pitchFamily="34" charset="0"/>
                        </a:rPr>
                        <a:t>Increasing</a:t>
                      </a:r>
                      <a:endParaRPr lang="en-US" sz="1100" b="0" i="0" u="none" strike="noStrike">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1100" b="1" i="0" u="none" strike="noStrike" dirty="0">
                          <a:effectLst/>
                          <a:latin typeface="Calibri" panose="020F0502020204030204" pitchFamily="34" charset="0"/>
                        </a:rPr>
                        <a:t> </a:t>
                      </a:r>
                      <a:endParaRPr lang="en-US" sz="1100" b="0" i="0" u="none" strike="noStrike" dirty="0">
                        <a:effectLst/>
                        <a:latin typeface="Arial" panose="020B0604020202020204" pitchFamily="34" charset="0"/>
                      </a:endParaRPr>
                    </a:p>
                  </a:txBody>
                  <a:tcPr marL="5613" marR="5613" marT="561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439165385"/>
                  </a:ext>
                </a:extLst>
              </a:tr>
            </a:tbl>
          </a:graphicData>
        </a:graphic>
      </p:graphicFrame>
    </p:spTree>
    <p:extLst>
      <p:ext uri="{BB962C8B-B14F-4D97-AF65-F5344CB8AC3E}">
        <p14:creationId xmlns:p14="http://schemas.microsoft.com/office/powerpoint/2010/main" val="339501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000000-1234-1234-1234-123412341234}" type="slidenum">
              <a:rPr lang="en" smtClean="0"/>
              <a:pPr/>
              <a:t>16</a:t>
            </a:fld>
            <a:endParaRPr lang="en"/>
          </a:p>
        </p:txBody>
      </p:sp>
      <p:sp>
        <p:nvSpPr>
          <p:cNvPr id="3" name="TextBox 2"/>
          <p:cNvSpPr txBox="1"/>
          <p:nvPr/>
        </p:nvSpPr>
        <p:spPr>
          <a:xfrm>
            <a:off x="4618630" y="3013501"/>
            <a:ext cx="2954740" cy="830997"/>
          </a:xfrm>
          <a:prstGeom prst="rect">
            <a:avLst/>
          </a:prstGeom>
          <a:noFill/>
        </p:spPr>
        <p:txBody>
          <a:bodyPr wrap="square" rtlCol="0">
            <a:spAutoFit/>
          </a:bodyPr>
          <a:lstStyle/>
          <a:p>
            <a:r>
              <a:rPr lang="en-US" sz="4800" dirty="0"/>
              <a:t>DIAGRAMS</a:t>
            </a:r>
          </a:p>
        </p:txBody>
      </p:sp>
      <p:sp>
        <p:nvSpPr>
          <p:cNvPr id="4" name="Oval 3">
            <a:extLst>
              <a:ext uri="{FF2B5EF4-FFF2-40B4-BE49-F238E27FC236}">
                <a16:creationId xmlns:a16="http://schemas.microsoft.com/office/drawing/2014/main" id="{C6E07814-57C6-4880-9984-43889AA49FA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16</a:t>
            </a:r>
          </a:p>
        </p:txBody>
      </p:sp>
    </p:spTree>
    <p:extLst>
      <p:ext uri="{BB962C8B-B14F-4D97-AF65-F5344CB8AC3E}">
        <p14:creationId xmlns:p14="http://schemas.microsoft.com/office/powerpoint/2010/main" val="1985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p:txBody>
          <a:bodyPr/>
          <a:lstStyle/>
          <a:p>
            <a:fld id="{00000000-1234-1234-1234-123412341234}" type="slidenum">
              <a:rPr lang="en" smtClean="0"/>
              <a:pPr/>
              <a:t>17</a:t>
            </a:fld>
            <a:endParaRPr lang="en"/>
          </a:p>
        </p:txBody>
      </p:sp>
      <p:sp>
        <p:nvSpPr>
          <p:cNvPr id="6" name="TextBox 5">
            <a:extLst>
              <a:ext uri="{FF2B5EF4-FFF2-40B4-BE49-F238E27FC236}">
                <a16:creationId xmlns:a16="http://schemas.microsoft.com/office/drawing/2014/main" id="{7C53AE1B-B5ED-4080-A2D6-674DC7439573}"/>
              </a:ext>
            </a:extLst>
          </p:cNvPr>
          <p:cNvSpPr txBox="1"/>
          <p:nvPr/>
        </p:nvSpPr>
        <p:spPr>
          <a:xfrm>
            <a:off x="652131" y="155945"/>
            <a:ext cx="2892056" cy="1569660"/>
          </a:xfrm>
          <a:prstGeom prst="rect">
            <a:avLst/>
          </a:prstGeom>
          <a:noFill/>
        </p:spPr>
        <p:txBody>
          <a:bodyPr wrap="square" rtlCol="0">
            <a:spAutoFit/>
          </a:bodyPr>
          <a:lstStyle/>
          <a:p>
            <a:r>
              <a:rPr lang="en-US" sz="4800" dirty="0"/>
              <a:t>ERD</a:t>
            </a:r>
          </a:p>
          <a:p>
            <a:endParaRPr lang="en-US" sz="4800" dirty="0"/>
          </a:p>
        </p:txBody>
      </p:sp>
      <p:pic>
        <p:nvPicPr>
          <p:cNvPr id="5" name="Picture 4">
            <a:extLst>
              <a:ext uri="{FF2B5EF4-FFF2-40B4-BE49-F238E27FC236}">
                <a16:creationId xmlns:a16="http://schemas.microsoft.com/office/drawing/2014/main" id="{A15FDC86-341D-4B7D-9F01-DACC9551064F}"/>
              </a:ext>
            </a:extLst>
          </p:cNvPr>
          <p:cNvPicPr>
            <a:picLocks noChangeAspect="1"/>
          </p:cNvPicPr>
          <p:nvPr/>
        </p:nvPicPr>
        <p:blipFill>
          <a:blip r:embed="rId2"/>
          <a:stretch>
            <a:fillRect/>
          </a:stretch>
        </p:blipFill>
        <p:spPr>
          <a:xfrm>
            <a:off x="1931631" y="1032454"/>
            <a:ext cx="8050569" cy="5825546"/>
          </a:xfrm>
          <a:prstGeom prst="rect">
            <a:avLst/>
          </a:prstGeom>
        </p:spPr>
      </p:pic>
      <p:sp>
        <p:nvSpPr>
          <p:cNvPr id="12" name="Oval 11">
            <a:extLst>
              <a:ext uri="{FF2B5EF4-FFF2-40B4-BE49-F238E27FC236}">
                <a16:creationId xmlns:a16="http://schemas.microsoft.com/office/drawing/2014/main" id="{9DC47402-F30A-4AD7-8AD5-565DB41ED90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17</a:t>
            </a:r>
          </a:p>
        </p:txBody>
      </p:sp>
    </p:spTree>
    <p:extLst>
      <p:ext uri="{BB962C8B-B14F-4D97-AF65-F5344CB8AC3E}">
        <p14:creationId xmlns:p14="http://schemas.microsoft.com/office/powerpoint/2010/main" val="120800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srgbClr val="282F39">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 sz="1200" b="0" i="0" u="none" strike="noStrike" kern="1200" cap="none" spc="0" normalizeH="0" baseline="0" noProof="0">
              <a:ln>
                <a:noFill/>
              </a:ln>
              <a:solidFill>
                <a:srgbClr val="282F39">
                  <a:tint val="75000"/>
                </a:srgb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7C53AE1B-B5ED-4080-A2D6-674DC7439573}"/>
              </a:ext>
            </a:extLst>
          </p:cNvPr>
          <p:cNvSpPr txBox="1"/>
          <p:nvPr/>
        </p:nvSpPr>
        <p:spPr>
          <a:xfrm>
            <a:off x="652131" y="155945"/>
            <a:ext cx="289205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82F39"/>
                </a:solidFill>
                <a:effectLst/>
                <a:uLnTx/>
                <a:uFillTx/>
                <a:latin typeface="Calibri"/>
                <a:ea typeface="+mn-ea"/>
                <a:cs typeface="+mn-cs"/>
              </a:rPr>
              <a:t>EERD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282F39"/>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2B70960B-355C-4F6E-A83E-22E8D0CF7343}"/>
              </a:ext>
            </a:extLst>
          </p:cNvPr>
          <p:cNvPicPr>
            <a:picLocks noChangeAspect="1"/>
          </p:cNvPicPr>
          <p:nvPr/>
        </p:nvPicPr>
        <p:blipFill>
          <a:blip r:embed="rId2"/>
          <a:stretch>
            <a:fillRect/>
          </a:stretch>
        </p:blipFill>
        <p:spPr>
          <a:xfrm>
            <a:off x="2098159" y="710097"/>
            <a:ext cx="8749764" cy="6147903"/>
          </a:xfrm>
          <a:prstGeom prst="rect">
            <a:avLst/>
          </a:prstGeom>
        </p:spPr>
      </p:pic>
      <p:sp>
        <p:nvSpPr>
          <p:cNvPr id="8" name="Oval 7">
            <a:extLst>
              <a:ext uri="{FF2B5EF4-FFF2-40B4-BE49-F238E27FC236}">
                <a16:creationId xmlns:a16="http://schemas.microsoft.com/office/drawing/2014/main" id="{D9A682CA-EC92-421C-A059-FF50BBE98E1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18</a:t>
            </a:r>
          </a:p>
        </p:txBody>
      </p:sp>
    </p:spTree>
    <p:extLst>
      <p:ext uri="{BB962C8B-B14F-4D97-AF65-F5344CB8AC3E}">
        <p14:creationId xmlns:p14="http://schemas.microsoft.com/office/powerpoint/2010/main" val="179300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srgbClr val="282F39">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 sz="1200" b="0" i="0" u="none" strike="noStrike" kern="1200" cap="none" spc="0" normalizeH="0" baseline="0" noProof="0">
              <a:ln>
                <a:noFill/>
              </a:ln>
              <a:solidFill>
                <a:srgbClr val="282F39">
                  <a:tint val="75000"/>
                </a:srgb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7C53AE1B-B5ED-4080-A2D6-674DC7439573}"/>
              </a:ext>
            </a:extLst>
          </p:cNvPr>
          <p:cNvSpPr txBox="1"/>
          <p:nvPr/>
        </p:nvSpPr>
        <p:spPr>
          <a:xfrm>
            <a:off x="652131" y="155945"/>
            <a:ext cx="468414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82F39"/>
                </a:solidFill>
                <a:effectLst/>
                <a:uLnTx/>
                <a:uFillTx/>
                <a:latin typeface="Calibri"/>
                <a:ea typeface="+mn-ea"/>
                <a:cs typeface="+mn-cs"/>
              </a:rPr>
              <a:t>COMPOSITE ERD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282F39"/>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B99C507-13BE-452E-A1ED-B0B1F9E3FAC3}"/>
              </a:ext>
            </a:extLst>
          </p:cNvPr>
          <p:cNvPicPr>
            <a:picLocks noChangeAspect="1"/>
          </p:cNvPicPr>
          <p:nvPr/>
        </p:nvPicPr>
        <p:blipFill>
          <a:blip r:embed="rId2"/>
          <a:stretch>
            <a:fillRect/>
          </a:stretch>
        </p:blipFill>
        <p:spPr>
          <a:xfrm>
            <a:off x="1936812" y="894458"/>
            <a:ext cx="8318376" cy="5963542"/>
          </a:xfrm>
          <a:prstGeom prst="rect">
            <a:avLst/>
          </a:prstGeom>
        </p:spPr>
      </p:pic>
      <p:sp>
        <p:nvSpPr>
          <p:cNvPr id="8" name="Oval 7">
            <a:extLst>
              <a:ext uri="{FF2B5EF4-FFF2-40B4-BE49-F238E27FC236}">
                <a16:creationId xmlns:a16="http://schemas.microsoft.com/office/drawing/2014/main" id="{8648112A-EEDB-4E46-AEAF-5657EEB25DBF}"/>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19</a:t>
            </a:r>
          </a:p>
        </p:txBody>
      </p:sp>
    </p:spTree>
    <p:extLst>
      <p:ext uri="{BB962C8B-B14F-4D97-AF65-F5344CB8AC3E}">
        <p14:creationId xmlns:p14="http://schemas.microsoft.com/office/powerpoint/2010/main" val="224962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901F867-EA3A-4053-BC23-44561238D953}"/>
              </a:ext>
            </a:extLst>
          </p:cNvPr>
          <p:cNvSpPr txBox="1"/>
          <p:nvPr/>
        </p:nvSpPr>
        <p:spPr>
          <a:xfrm>
            <a:off x="6070864" y="3961195"/>
            <a:ext cx="5666977" cy="1323439"/>
          </a:xfrm>
          <a:prstGeom prst="rect">
            <a:avLst/>
          </a:prstGeom>
          <a:noFill/>
        </p:spPr>
        <p:txBody>
          <a:bodyPr wrap="square" rtlCol="0">
            <a:spAutoFit/>
          </a:bodyPr>
          <a:lstStyle/>
          <a:p>
            <a:pPr lvl="0" algn="ctr">
              <a:defRPr/>
            </a:pPr>
            <a:r>
              <a:rPr lang="en-US" sz="6000" b="1" dirty="0">
                <a:solidFill>
                  <a:srgbClr val="FFC000"/>
                </a:solidFill>
              </a:rPr>
              <a:t>Cleckhuddersfax</a:t>
            </a:r>
          </a:p>
          <a:p>
            <a:pPr lvl="0" algn="ctr">
              <a:defRPr/>
            </a:pPr>
            <a:r>
              <a:rPr lang="en-US" sz="2000" b="1" dirty="0">
                <a:solidFill>
                  <a:schemeClr val="bg1"/>
                </a:solidFill>
              </a:rPr>
              <a:t>e-Commerce Website That Consists Of 5 Vendors</a:t>
            </a:r>
            <a:endParaRPr kumimoji="0" lang="en-US" sz="2000" b="1" i="0" u="none" strike="noStrike" kern="1200" cap="none" spc="0" normalizeH="0" baseline="0" noProof="0" dirty="0">
              <a:ln>
                <a:noFill/>
              </a:ln>
              <a:solidFill>
                <a:schemeClr val="bg1"/>
              </a:solidFill>
              <a:effectLst/>
              <a:uLnTx/>
              <a:uFillTx/>
              <a:latin typeface="Noto Sans Disp ExtBd" panose="020B0902040504020204" pitchFamily="34"/>
              <a:ea typeface="Noto Sans Disp ExtBd" panose="020B0902040504020204" pitchFamily="34"/>
              <a:cs typeface="Noto Sans Disp ExtBd" panose="020B0902040504020204" pitchFamily="34"/>
            </a:endParaRPr>
          </a:p>
        </p:txBody>
      </p:sp>
      <p:cxnSp>
        <p:nvCxnSpPr>
          <p:cNvPr id="5" name="Straight Connector 4">
            <a:extLst>
              <a:ext uri="{FF2B5EF4-FFF2-40B4-BE49-F238E27FC236}">
                <a16:creationId xmlns:a16="http://schemas.microsoft.com/office/drawing/2014/main" id="{1E86588C-F5E3-4817-8552-6D3332A56E63}"/>
              </a:ext>
            </a:extLst>
          </p:cNvPr>
          <p:cNvCxnSpPr>
            <a:cxnSpLocks/>
          </p:cNvCxnSpPr>
          <p:nvPr/>
        </p:nvCxnSpPr>
        <p:spPr>
          <a:xfrm>
            <a:off x="4491416" y="0"/>
            <a:ext cx="0" cy="2274387"/>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1066A9F-64AE-4E5E-ACEE-7BFBCAE6518C}"/>
              </a:ext>
            </a:extLst>
          </p:cNvPr>
          <p:cNvGrpSpPr/>
          <p:nvPr/>
        </p:nvGrpSpPr>
        <p:grpSpPr>
          <a:xfrm>
            <a:off x="1483376" y="0"/>
            <a:ext cx="1077358" cy="2984211"/>
            <a:chOff x="984760" y="274320"/>
            <a:chExt cx="1077358" cy="2984211"/>
          </a:xfrm>
        </p:grpSpPr>
        <p:grpSp>
          <p:nvGrpSpPr>
            <p:cNvPr id="113" name="Group 112">
              <a:extLst>
                <a:ext uri="{FF2B5EF4-FFF2-40B4-BE49-F238E27FC236}">
                  <a16:creationId xmlns:a16="http://schemas.microsoft.com/office/drawing/2014/main" id="{4A8B7D09-CCCB-41E2-8742-A3BB533C4FBB}"/>
                </a:ext>
              </a:extLst>
            </p:cNvPr>
            <p:cNvGrpSpPr/>
            <p:nvPr/>
          </p:nvGrpSpPr>
          <p:grpSpPr>
            <a:xfrm>
              <a:off x="984760" y="1467868"/>
              <a:ext cx="1077358" cy="1790663"/>
              <a:chOff x="10268256" y="991107"/>
              <a:chExt cx="1077358" cy="1790663"/>
            </a:xfrm>
          </p:grpSpPr>
          <p:sp>
            <p:nvSpPr>
              <p:cNvPr id="114" name="Freeform 5">
                <a:extLst>
                  <a:ext uri="{FF2B5EF4-FFF2-40B4-BE49-F238E27FC236}">
                    <a16:creationId xmlns:a16="http://schemas.microsoft.com/office/drawing/2014/main" id="{1E5C5691-723F-4A70-B2E5-F3CC76ED87F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15" name="Freeform 6">
                <a:extLst>
                  <a:ext uri="{FF2B5EF4-FFF2-40B4-BE49-F238E27FC236}">
                    <a16:creationId xmlns:a16="http://schemas.microsoft.com/office/drawing/2014/main" id="{A31F1ABC-F007-43DC-BA06-1AEB599D747B}"/>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6" name="Freeform 7">
                <a:extLst>
                  <a:ext uri="{FF2B5EF4-FFF2-40B4-BE49-F238E27FC236}">
                    <a16:creationId xmlns:a16="http://schemas.microsoft.com/office/drawing/2014/main" id="{C7CB8647-0116-47CE-8E7B-0490618718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7" name="Freeform 8">
                <a:extLst>
                  <a:ext uri="{FF2B5EF4-FFF2-40B4-BE49-F238E27FC236}">
                    <a16:creationId xmlns:a16="http://schemas.microsoft.com/office/drawing/2014/main" id="{EF2B3790-56B5-47D0-A690-53E8E27DDC7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8" name="Freeform 9">
                <a:extLst>
                  <a:ext uri="{FF2B5EF4-FFF2-40B4-BE49-F238E27FC236}">
                    <a16:creationId xmlns:a16="http://schemas.microsoft.com/office/drawing/2014/main" id="{92AB0F54-9032-48EB-97C3-9E93BCE235A5}"/>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2" name="Straight Connector 131">
              <a:extLst>
                <a:ext uri="{FF2B5EF4-FFF2-40B4-BE49-F238E27FC236}">
                  <a16:creationId xmlns:a16="http://schemas.microsoft.com/office/drawing/2014/main" id="{65145EDD-D606-4347-8E4D-5BB67CFFAA99}"/>
                </a:ext>
              </a:extLst>
            </p:cNvPr>
            <p:cNvCxnSpPr>
              <a:cxnSpLocks/>
            </p:cNvCxnSpPr>
            <p:nvPr/>
          </p:nvCxnSpPr>
          <p:spPr>
            <a:xfrm>
              <a:off x="1515412" y="274320"/>
              <a:ext cx="0" cy="119354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1FDD82B-5983-4FED-B454-26F3BE7A0B36}"/>
              </a:ext>
            </a:extLst>
          </p:cNvPr>
          <p:cNvGrpSpPr/>
          <p:nvPr/>
        </p:nvGrpSpPr>
        <p:grpSpPr>
          <a:xfrm>
            <a:off x="8183449" y="-41132"/>
            <a:ext cx="1077358" cy="3328855"/>
            <a:chOff x="7571708" y="-41132"/>
            <a:chExt cx="1077358" cy="3328855"/>
          </a:xfrm>
        </p:grpSpPr>
        <p:grpSp>
          <p:nvGrpSpPr>
            <p:cNvPr id="14" name="Group 13">
              <a:extLst>
                <a:ext uri="{FF2B5EF4-FFF2-40B4-BE49-F238E27FC236}">
                  <a16:creationId xmlns:a16="http://schemas.microsoft.com/office/drawing/2014/main" id="{AF5E0922-C813-4C76-8DA2-AD2C928F8E53}"/>
                </a:ext>
              </a:extLst>
            </p:cNvPr>
            <p:cNvGrpSpPr/>
            <p:nvPr/>
          </p:nvGrpSpPr>
          <p:grpSpPr>
            <a:xfrm>
              <a:off x="7571708" y="1497060"/>
              <a:ext cx="1077358" cy="1790663"/>
              <a:chOff x="10268256" y="991107"/>
              <a:chExt cx="1077358" cy="1790663"/>
            </a:xfrm>
          </p:grpSpPr>
          <p:sp>
            <p:nvSpPr>
              <p:cNvPr id="99" name="Freeform 5">
                <a:extLst>
                  <a:ext uri="{FF2B5EF4-FFF2-40B4-BE49-F238E27FC236}">
                    <a16:creationId xmlns:a16="http://schemas.microsoft.com/office/drawing/2014/main" id="{2E86A7DD-7289-4817-BDDE-039F929FEF54}"/>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00" name="Freeform 6">
                <a:extLst>
                  <a:ext uri="{FF2B5EF4-FFF2-40B4-BE49-F238E27FC236}">
                    <a16:creationId xmlns:a16="http://schemas.microsoft.com/office/drawing/2014/main" id="{349D537E-50D5-4520-8795-A71D46C6E0D9}"/>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1" name="Freeform 7">
                <a:extLst>
                  <a:ext uri="{FF2B5EF4-FFF2-40B4-BE49-F238E27FC236}">
                    <a16:creationId xmlns:a16="http://schemas.microsoft.com/office/drawing/2014/main" id="{08C6FD5D-58DE-4759-B4D7-ACE12960A57C}"/>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2" name="Freeform 8">
                <a:extLst>
                  <a:ext uri="{FF2B5EF4-FFF2-40B4-BE49-F238E27FC236}">
                    <a16:creationId xmlns:a16="http://schemas.microsoft.com/office/drawing/2014/main" id="{8188F576-D871-48B8-A1F1-707803F628C9}"/>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3" name="Freeform 9">
                <a:extLst>
                  <a:ext uri="{FF2B5EF4-FFF2-40B4-BE49-F238E27FC236}">
                    <a16:creationId xmlns:a16="http://schemas.microsoft.com/office/drawing/2014/main" id="{10FE7544-4349-4586-92CD-371C2982C8D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5" name="Straight Connector 134">
              <a:extLst>
                <a:ext uri="{FF2B5EF4-FFF2-40B4-BE49-F238E27FC236}">
                  <a16:creationId xmlns:a16="http://schemas.microsoft.com/office/drawing/2014/main" id="{5451453B-71E5-4CEB-A5D5-B5214832F59E}"/>
                </a:ext>
              </a:extLst>
            </p:cNvPr>
            <p:cNvCxnSpPr>
              <a:cxnSpLocks/>
            </p:cNvCxnSpPr>
            <p:nvPr/>
          </p:nvCxnSpPr>
          <p:spPr>
            <a:xfrm>
              <a:off x="8106712" y="-41132"/>
              <a:ext cx="0" cy="158957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B2AA441-76A7-41A3-8263-C8708232AED2}"/>
              </a:ext>
            </a:extLst>
          </p:cNvPr>
          <p:cNvGrpSpPr/>
          <p:nvPr/>
        </p:nvGrpSpPr>
        <p:grpSpPr>
          <a:xfrm>
            <a:off x="5917421" y="-41132"/>
            <a:ext cx="902225" cy="2691974"/>
            <a:chOff x="5844264" y="-41132"/>
            <a:chExt cx="902225" cy="2691974"/>
          </a:xfrm>
        </p:grpSpPr>
        <p:grpSp>
          <p:nvGrpSpPr>
            <p:cNvPr id="119" name="Group 118">
              <a:extLst>
                <a:ext uri="{FF2B5EF4-FFF2-40B4-BE49-F238E27FC236}">
                  <a16:creationId xmlns:a16="http://schemas.microsoft.com/office/drawing/2014/main" id="{E5B4FC20-C444-4C03-B912-6914AC2B8AB2}"/>
                </a:ext>
              </a:extLst>
            </p:cNvPr>
            <p:cNvGrpSpPr/>
            <p:nvPr/>
          </p:nvGrpSpPr>
          <p:grpSpPr>
            <a:xfrm>
              <a:off x="5844264" y="1151265"/>
              <a:ext cx="902225" cy="1499577"/>
              <a:chOff x="10268256" y="991107"/>
              <a:chExt cx="1077358" cy="1790663"/>
            </a:xfrm>
          </p:grpSpPr>
          <p:sp>
            <p:nvSpPr>
              <p:cNvPr id="120" name="Freeform 5">
                <a:extLst>
                  <a:ext uri="{FF2B5EF4-FFF2-40B4-BE49-F238E27FC236}">
                    <a16:creationId xmlns:a16="http://schemas.microsoft.com/office/drawing/2014/main" id="{F52FC4DE-F5C4-47DA-8A31-AAFB66D6416A}"/>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21" name="Freeform 6">
                <a:extLst>
                  <a:ext uri="{FF2B5EF4-FFF2-40B4-BE49-F238E27FC236}">
                    <a16:creationId xmlns:a16="http://schemas.microsoft.com/office/drawing/2014/main" id="{4FCC544E-32E5-43BE-906D-D401BEF50A6D}"/>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2" name="Freeform 7">
                <a:extLst>
                  <a:ext uri="{FF2B5EF4-FFF2-40B4-BE49-F238E27FC236}">
                    <a16:creationId xmlns:a16="http://schemas.microsoft.com/office/drawing/2014/main" id="{BD352A43-C163-466F-9E85-35AA89D82115}"/>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3" name="Freeform 8">
                <a:extLst>
                  <a:ext uri="{FF2B5EF4-FFF2-40B4-BE49-F238E27FC236}">
                    <a16:creationId xmlns:a16="http://schemas.microsoft.com/office/drawing/2014/main" id="{A49BC1DA-7F34-4FC0-97B8-59AB848A73BD}"/>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4" name="Freeform 9">
                <a:extLst>
                  <a:ext uri="{FF2B5EF4-FFF2-40B4-BE49-F238E27FC236}">
                    <a16:creationId xmlns:a16="http://schemas.microsoft.com/office/drawing/2014/main" id="{7527A342-5DA5-4D68-9162-4C01DEFB61DB}"/>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6" name="Straight Connector 135">
              <a:extLst>
                <a:ext uri="{FF2B5EF4-FFF2-40B4-BE49-F238E27FC236}">
                  <a16:creationId xmlns:a16="http://schemas.microsoft.com/office/drawing/2014/main" id="{A0066D04-42E9-4291-8FF4-1A3DE7ECBA0E}"/>
                </a:ext>
              </a:extLst>
            </p:cNvPr>
            <p:cNvCxnSpPr>
              <a:cxnSpLocks/>
            </p:cNvCxnSpPr>
            <p:nvPr/>
          </p:nvCxnSpPr>
          <p:spPr>
            <a:xfrm>
              <a:off x="6290612" y="-41132"/>
              <a:ext cx="0" cy="12145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6990497-3BA4-4070-805D-0A5F39CB742F}"/>
              </a:ext>
            </a:extLst>
          </p:cNvPr>
          <p:cNvGrpSpPr/>
          <p:nvPr/>
        </p:nvGrpSpPr>
        <p:grpSpPr>
          <a:xfrm>
            <a:off x="10051446" y="-41132"/>
            <a:ext cx="851340" cy="2433046"/>
            <a:chOff x="9427175" y="-41132"/>
            <a:chExt cx="851340" cy="2433046"/>
          </a:xfrm>
        </p:grpSpPr>
        <p:grpSp>
          <p:nvGrpSpPr>
            <p:cNvPr id="125" name="Group 124">
              <a:extLst>
                <a:ext uri="{FF2B5EF4-FFF2-40B4-BE49-F238E27FC236}">
                  <a16:creationId xmlns:a16="http://schemas.microsoft.com/office/drawing/2014/main" id="{3A98F39F-9265-4C78-8D29-CCDF0B559433}"/>
                </a:ext>
              </a:extLst>
            </p:cNvPr>
            <p:cNvGrpSpPr/>
            <p:nvPr/>
          </p:nvGrpSpPr>
          <p:grpSpPr>
            <a:xfrm>
              <a:off x="9427175" y="976913"/>
              <a:ext cx="851340" cy="1415001"/>
              <a:chOff x="10268256" y="991107"/>
              <a:chExt cx="1077358" cy="1790663"/>
            </a:xfrm>
          </p:grpSpPr>
          <p:sp>
            <p:nvSpPr>
              <p:cNvPr id="126" name="Freeform 5">
                <a:extLst>
                  <a:ext uri="{FF2B5EF4-FFF2-40B4-BE49-F238E27FC236}">
                    <a16:creationId xmlns:a16="http://schemas.microsoft.com/office/drawing/2014/main" id="{83FFC820-DDED-4057-AEB4-2941333A6897}"/>
                  </a:ext>
                </a:extLst>
              </p:cNvPr>
              <p:cNvSpPr>
                <a:spLocks noEditPoints="1"/>
              </p:cNvSpPr>
              <p:nvPr/>
            </p:nvSpPr>
            <p:spPr bwMode="auto">
              <a:xfrm rot="10800000">
                <a:off x="10268256" y="991107"/>
                <a:ext cx="1077358" cy="17906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7A7D">
                      <a:lumMod val="60000"/>
                      <a:lumOff val="40000"/>
                    </a:srgbClr>
                  </a:solidFill>
                  <a:effectLst/>
                  <a:uLnTx/>
                  <a:uFillTx/>
                  <a:latin typeface="Calibri" panose="020F0502020204030204"/>
                  <a:ea typeface="+mn-ea"/>
                  <a:cs typeface="+mn-cs"/>
                </a:endParaRPr>
              </a:p>
            </p:txBody>
          </p:sp>
          <p:sp>
            <p:nvSpPr>
              <p:cNvPr id="127" name="Freeform 6">
                <a:extLst>
                  <a:ext uri="{FF2B5EF4-FFF2-40B4-BE49-F238E27FC236}">
                    <a16:creationId xmlns:a16="http://schemas.microsoft.com/office/drawing/2014/main" id="{EAFD2AFD-CE31-47D4-BA52-C3F3B7F4D850}"/>
                  </a:ext>
                </a:extLst>
              </p:cNvPr>
              <p:cNvSpPr>
                <a:spLocks noEditPoints="1"/>
              </p:cNvSpPr>
              <p:nvPr/>
            </p:nvSpPr>
            <p:spPr bwMode="auto">
              <a:xfrm rot="10800000">
                <a:off x="11144278" y="2144889"/>
                <a:ext cx="76425" cy="129842"/>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8" name="Freeform 7">
                <a:extLst>
                  <a:ext uri="{FF2B5EF4-FFF2-40B4-BE49-F238E27FC236}">
                    <a16:creationId xmlns:a16="http://schemas.microsoft.com/office/drawing/2014/main" id="{545F5AC7-A5D5-4F5A-9BD2-84B617D0DC21}"/>
                  </a:ext>
                </a:extLst>
              </p:cNvPr>
              <p:cNvSpPr>
                <a:spLocks noEditPoints="1"/>
              </p:cNvSpPr>
              <p:nvPr/>
            </p:nvSpPr>
            <p:spPr bwMode="auto">
              <a:xfrm rot="10800000">
                <a:off x="10905961" y="1656750"/>
                <a:ext cx="276940" cy="444584"/>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9" name="Freeform 8">
                <a:extLst>
                  <a:ext uri="{FF2B5EF4-FFF2-40B4-BE49-F238E27FC236}">
                    <a16:creationId xmlns:a16="http://schemas.microsoft.com/office/drawing/2014/main" id="{B2F09D9F-F636-419C-8706-79B99826DBCB}"/>
                  </a:ext>
                </a:extLst>
              </p:cNvPr>
              <p:cNvSpPr>
                <a:spLocks noEditPoints="1"/>
              </p:cNvSpPr>
              <p:nvPr/>
            </p:nvSpPr>
            <p:spPr bwMode="auto">
              <a:xfrm rot="10800000">
                <a:off x="10418642" y="1972315"/>
                <a:ext cx="124090" cy="15367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0" name="Freeform 9">
                <a:extLst>
                  <a:ext uri="{FF2B5EF4-FFF2-40B4-BE49-F238E27FC236}">
                    <a16:creationId xmlns:a16="http://schemas.microsoft.com/office/drawing/2014/main" id="{80C99F69-63D3-492A-AAE5-3DC3D4E57228}"/>
                  </a:ext>
                </a:extLst>
              </p:cNvPr>
              <p:cNvSpPr>
                <a:spLocks noEditPoints="1"/>
              </p:cNvSpPr>
              <p:nvPr/>
            </p:nvSpPr>
            <p:spPr bwMode="auto">
              <a:xfrm rot="10800000">
                <a:off x="10393167" y="2166256"/>
                <a:ext cx="447872" cy="48813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37" name="Straight Connector 136">
              <a:extLst>
                <a:ext uri="{FF2B5EF4-FFF2-40B4-BE49-F238E27FC236}">
                  <a16:creationId xmlns:a16="http://schemas.microsoft.com/office/drawing/2014/main" id="{200C9044-81C4-4B87-A0B2-5DE7897CBD28}"/>
                </a:ext>
              </a:extLst>
            </p:cNvPr>
            <p:cNvCxnSpPr>
              <a:cxnSpLocks/>
            </p:cNvCxnSpPr>
            <p:nvPr/>
          </p:nvCxnSpPr>
          <p:spPr>
            <a:xfrm>
              <a:off x="9865662" y="-41132"/>
              <a:ext cx="0" cy="10589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6CA2614-C776-41DC-B4D3-D31634D9C475}"/>
              </a:ext>
            </a:extLst>
          </p:cNvPr>
          <p:cNvGrpSpPr/>
          <p:nvPr/>
        </p:nvGrpSpPr>
        <p:grpSpPr>
          <a:xfrm>
            <a:off x="3389152" y="2224726"/>
            <a:ext cx="2203483" cy="2687684"/>
            <a:chOff x="3389152" y="2224726"/>
            <a:chExt cx="2203483" cy="2687684"/>
          </a:xfrm>
        </p:grpSpPr>
        <p:sp>
          <p:nvSpPr>
            <p:cNvPr id="84" name="Freeform 5">
              <a:extLst>
                <a:ext uri="{FF2B5EF4-FFF2-40B4-BE49-F238E27FC236}">
                  <a16:creationId xmlns:a16="http://schemas.microsoft.com/office/drawing/2014/main" id="{C3018793-9F15-4AA0-8D88-CFE8F59413F5}"/>
                </a:ext>
              </a:extLst>
            </p:cNvPr>
            <p:cNvSpPr>
              <a:spLocks noEditPoints="1"/>
            </p:cNvSpPr>
            <p:nvPr/>
          </p:nvSpPr>
          <p:spPr bwMode="auto">
            <a:xfrm rot="10800000">
              <a:off x="3806423" y="2224726"/>
              <a:ext cx="1371034" cy="2278778"/>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7A7D">
                    <a:lumMod val="60000"/>
                    <a:lumOff val="40000"/>
                  </a:srgbClr>
                </a:solidFill>
                <a:effectLst/>
                <a:uLnTx/>
                <a:uFillTx/>
                <a:latin typeface="Calibri" panose="020F0502020204030204"/>
                <a:ea typeface="+mn-ea"/>
                <a:cs typeface="+mn-cs"/>
              </a:endParaRPr>
            </a:p>
          </p:txBody>
        </p:sp>
        <p:sp>
          <p:nvSpPr>
            <p:cNvPr id="85" name="Freeform 6">
              <a:extLst>
                <a:ext uri="{FF2B5EF4-FFF2-40B4-BE49-F238E27FC236}">
                  <a16:creationId xmlns:a16="http://schemas.microsoft.com/office/drawing/2014/main" id="{DE8BB8EF-7DA6-41F1-BC71-B8028DC8E8BB}"/>
                </a:ext>
              </a:extLst>
            </p:cNvPr>
            <p:cNvSpPr>
              <a:spLocks noEditPoints="1"/>
            </p:cNvSpPr>
            <p:nvPr/>
          </p:nvSpPr>
          <p:spPr bwMode="auto">
            <a:xfrm rot="10800000">
              <a:off x="4921239" y="3693016"/>
              <a:ext cx="97258" cy="165236"/>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6" name="Freeform 7">
              <a:extLst>
                <a:ext uri="{FF2B5EF4-FFF2-40B4-BE49-F238E27FC236}">
                  <a16:creationId xmlns:a16="http://schemas.microsoft.com/office/drawing/2014/main" id="{4EB21C51-58A8-4A53-801B-988B2406C17F}"/>
                </a:ext>
              </a:extLst>
            </p:cNvPr>
            <p:cNvSpPr>
              <a:spLocks noEditPoints="1"/>
            </p:cNvSpPr>
            <p:nvPr/>
          </p:nvSpPr>
          <p:spPr bwMode="auto">
            <a:xfrm rot="10800000">
              <a:off x="4617959" y="3071816"/>
              <a:ext cx="352431" cy="56577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7" name="Freeform 8">
              <a:extLst>
                <a:ext uri="{FF2B5EF4-FFF2-40B4-BE49-F238E27FC236}">
                  <a16:creationId xmlns:a16="http://schemas.microsoft.com/office/drawing/2014/main" id="{D37A70B3-F043-4A49-A074-CAE0F71F8FCD}"/>
                </a:ext>
              </a:extLst>
            </p:cNvPr>
            <p:cNvSpPr>
              <a:spLocks noEditPoints="1"/>
            </p:cNvSpPr>
            <p:nvPr/>
          </p:nvSpPr>
          <p:spPr bwMode="auto">
            <a:xfrm rot="10800000">
              <a:off x="3997802" y="3473401"/>
              <a:ext cx="157916" cy="19556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8" name="Freeform 9">
              <a:extLst>
                <a:ext uri="{FF2B5EF4-FFF2-40B4-BE49-F238E27FC236}">
                  <a16:creationId xmlns:a16="http://schemas.microsoft.com/office/drawing/2014/main" id="{A0C22660-B79D-4A94-BD65-391DD653D470}"/>
                </a:ext>
              </a:extLst>
            </p:cNvPr>
            <p:cNvSpPr>
              <a:spLocks noEditPoints="1"/>
            </p:cNvSpPr>
            <p:nvPr/>
          </p:nvSpPr>
          <p:spPr bwMode="auto">
            <a:xfrm rot="10800000">
              <a:off x="3965383" y="3720208"/>
              <a:ext cx="569957" cy="621200"/>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9" name="Freeform 10">
              <a:extLst>
                <a:ext uri="{FF2B5EF4-FFF2-40B4-BE49-F238E27FC236}">
                  <a16:creationId xmlns:a16="http://schemas.microsoft.com/office/drawing/2014/main" id="{CFC93E54-CFFF-4ABA-BFD6-36579C7A0052}"/>
                </a:ext>
              </a:extLst>
            </p:cNvPr>
            <p:cNvSpPr>
              <a:spLocks noEditPoints="1"/>
            </p:cNvSpPr>
            <p:nvPr/>
          </p:nvSpPr>
          <p:spPr bwMode="auto">
            <a:xfrm rot="10800000">
              <a:off x="4447493" y="4577757"/>
              <a:ext cx="87847" cy="334653"/>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0" name="Freeform 11">
              <a:extLst>
                <a:ext uri="{FF2B5EF4-FFF2-40B4-BE49-F238E27FC236}">
                  <a16:creationId xmlns:a16="http://schemas.microsoft.com/office/drawing/2014/main" id="{22131C25-69B1-4F33-9B81-64B6AA7AEF5A}"/>
                </a:ext>
              </a:extLst>
            </p:cNvPr>
            <p:cNvSpPr>
              <a:spLocks noEditPoints="1"/>
            </p:cNvSpPr>
            <p:nvPr/>
          </p:nvSpPr>
          <p:spPr bwMode="auto">
            <a:xfrm rot="10800000">
              <a:off x="4846986" y="4466902"/>
              <a:ext cx="222754" cy="30955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1" name="Freeform 12">
              <a:extLst>
                <a:ext uri="{FF2B5EF4-FFF2-40B4-BE49-F238E27FC236}">
                  <a16:creationId xmlns:a16="http://schemas.microsoft.com/office/drawing/2014/main" id="{B4251EF7-E48A-46C8-BA9B-7BD81279429F}"/>
                </a:ext>
              </a:extLst>
            </p:cNvPr>
            <p:cNvSpPr>
              <a:spLocks noEditPoints="1"/>
            </p:cNvSpPr>
            <p:nvPr/>
          </p:nvSpPr>
          <p:spPr bwMode="auto">
            <a:xfrm rot="10800000">
              <a:off x="3525105" y="3224503"/>
              <a:ext cx="312692" cy="219617"/>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2" name="Freeform 13">
              <a:extLst>
                <a:ext uri="{FF2B5EF4-FFF2-40B4-BE49-F238E27FC236}">
                  <a16:creationId xmlns:a16="http://schemas.microsoft.com/office/drawing/2014/main" id="{A2F2C16A-6D6D-409A-9C9E-65CB184D3F26}"/>
                </a:ext>
              </a:extLst>
            </p:cNvPr>
            <p:cNvSpPr>
              <a:spLocks noEditPoints="1"/>
            </p:cNvSpPr>
            <p:nvPr/>
          </p:nvSpPr>
          <p:spPr bwMode="auto">
            <a:xfrm rot="10800000">
              <a:off x="5143990" y="4167808"/>
              <a:ext cx="312692" cy="217524"/>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3" name="Freeform 14">
              <a:extLst>
                <a:ext uri="{FF2B5EF4-FFF2-40B4-BE49-F238E27FC236}">
                  <a16:creationId xmlns:a16="http://schemas.microsoft.com/office/drawing/2014/main" id="{DE9D0EE0-16F0-4C3D-8B7B-C52E37EB02A7}"/>
                </a:ext>
              </a:extLst>
            </p:cNvPr>
            <p:cNvSpPr>
              <a:spLocks noEditPoints="1"/>
            </p:cNvSpPr>
            <p:nvPr/>
          </p:nvSpPr>
          <p:spPr bwMode="auto">
            <a:xfrm rot="10800000">
              <a:off x="3389152" y="3758902"/>
              <a:ext cx="334653" cy="88893"/>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4" name="Freeform 15">
              <a:extLst>
                <a:ext uri="{FF2B5EF4-FFF2-40B4-BE49-F238E27FC236}">
                  <a16:creationId xmlns:a16="http://schemas.microsoft.com/office/drawing/2014/main" id="{866B0852-9270-48AC-B823-579167A21C0E}"/>
                </a:ext>
              </a:extLst>
            </p:cNvPr>
            <p:cNvSpPr>
              <a:spLocks noEditPoints="1"/>
            </p:cNvSpPr>
            <p:nvPr/>
          </p:nvSpPr>
          <p:spPr bwMode="auto">
            <a:xfrm rot="10800000">
              <a:off x="5260073" y="3758902"/>
              <a:ext cx="332562" cy="88893"/>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5" name="Freeform 16">
              <a:extLst>
                <a:ext uri="{FF2B5EF4-FFF2-40B4-BE49-F238E27FC236}">
                  <a16:creationId xmlns:a16="http://schemas.microsoft.com/office/drawing/2014/main" id="{F7291838-E6C8-415E-A10A-6461E4679FA4}"/>
                </a:ext>
              </a:extLst>
            </p:cNvPr>
            <p:cNvSpPr>
              <a:spLocks noEditPoints="1"/>
            </p:cNvSpPr>
            <p:nvPr/>
          </p:nvSpPr>
          <p:spPr bwMode="auto">
            <a:xfrm rot="10800000">
              <a:off x="3525105" y="4167808"/>
              <a:ext cx="312692" cy="217524"/>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6" name="Freeform 17">
              <a:extLst>
                <a:ext uri="{FF2B5EF4-FFF2-40B4-BE49-F238E27FC236}">
                  <a16:creationId xmlns:a16="http://schemas.microsoft.com/office/drawing/2014/main" id="{6919034B-0329-4750-B29F-F3CDAB05EC26}"/>
                </a:ext>
              </a:extLst>
            </p:cNvPr>
            <p:cNvSpPr>
              <a:spLocks noEditPoints="1"/>
            </p:cNvSpPr>
            <p:nvPr/>
          </p:nvSpPr>
          <p:spPr bwMode="auto">
            <a:xfrm rot="10800000">
              <a:off x="5143990" y="3224503"/>
              <a:ext cx="312692" cy="219617"/>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7" name="Freeform 18">
              <a:extLst>
                <a:ext uri="{FF2B5EF4-FFF2-40B4-BE49-F238E27FC236}">
                  <a16:creationId xmlns:a16="http://schemas.microsoft.com/office/drawing/2014/main" id="{B83DC41F-2223-45D9-882F-0C6801E7AB0F}"/>
                </a:ext>
              </a:extLst>
            </p:cNvPr>
            <p:cNvSpPr>
              <a:spLocks noEditPoints="1"/>
            </p:cNvSpPr>
            <p:nvPr/>
          </p:nvSpPr>
          <p:spPr bwMode="auto">
            <a:xfrm rot="10800000">
              <a:off x="3912047" y="4466902"/>
              <a:ext cx="222754" cy="30955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52" name="Oval 51">
            <a:extLst>
              <a:ext uri="{FF2B5EF4-FFF2-40B4-BE49-F238E27FC236}">
                <a16:creationId xmlns:a16="http://schemas.microsoft.com/office/drawing/2014/main" id="{153D3CDC-87CE-4B7E-B4A3-6496D6D6A53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a:t>
            </a:r>
          </a:p>
        </p:txBody>
      </p:sp>
    </p:spTree>
    <p:extLst>
      <p:ext uri="{BB962C8B-B14F-4D97-AF65-F5344CB8AC3E}">
        <p14:creationId xmlns:p14="http://schemas.microsoft.com/office/powerpoint/2010/main" val="379035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5AC622-7009-408E-8392-94E64F6E7070}"/>
              </a:ext>
            </a:extLst>
          </p:cNvPr>
          <p:cNvSpPr>
            <a:spLocks noGrp="1"/>
          </p:cNvSpPr>
          <p:nvPr>
            <p:ph type="sldNum" sz="quarter" idx="12"/>
          </p:nvPr>
        </p:nvSpPr>
        <p:spPr/>
        <p:txBody>
          <a:bodyPr/>
          <a:lstStyle/>
          <a:p>
            <a:fld id="{00000000-1234-1234-1234-123412341234}" type="slidenum">
              <a:rPr lang="en" smtClean="0"/>
              <a:pPr/>
              <a:t>20</a:t>
            </a:fld>
            <a:endParaRPr lang="en"/>
          </a:p>
        </p:txBody>
      </p:sp>
      <p:sp>
        <p:nvSpPr>
          <p:cNvPr id="3" name="TextBox 2">
            <a:extLst>
              <a:ext uri="{FF2B5EF4-FFF2-40B4-BE49-F238E27FC236}">
                <a16:creationId xmlns:a16="http://schemas.microsoft.com/office/drawing/2014/main" id="{7388BDF6-70AE-431A-82F3-A11BA2DC60CF}"/>
              </a:ext>
            </a:extLst>
          </p:cNvPr>
          <p:cNvSpPr txBox="1"/>
          <p:nvPr/>
        </p:nvSpPr>
        <p:spPr>
          <a:xfrm>
            <a:off x="4309731" y="2612613"/>
            <a:ext cx="3912781" cy="913007"/>
          </a:xfrm>
          <a:prstGeom prst="rect">
            <a:avLst/>
          </a:prstGeom>
          <a:noFill/>
        </p:spPr>
        <p:txBody>
          <a:bodyPr wrap="square" rtlCol="0">
            <a:spAutoFit/>
          </a:bodyPr>
          <a:lstStyle/>
          <a:p>
            <a:r>
              <a:rPr lang="en-US" sz="5333" dirty="0"/>
              <a:t>USE CASE</a:t>
            </a:r>
          </a:p>
        </p:txBody>
      </p:sp>
      <p:sp>
        <p:nvSpPr>
          <p:cNvPr id="4" name="Oval 3">
            <a:extLst>
              <a:ext uri="{FF2B5EF4-FFF2-40B4-BE49-F238E27FC236}">
                <a16:creationId xmlns:a16="http://schemas.microsoft.com/office/drawing/2014/main" id="{48E92DD8-1F1E-49D4-8E7C-AA30FD7B9170}"/>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20</a:t>
            </a:r>
          </a:p>
        </p:txBody>
      </p:sp>
    </p:spTree>
    <p:extLst>
      <p:ext uri="{BB962C8B-B14F-4D97-AF65-F5344CB8AC3E}">
        <p14:creationId xmlns:p14="http://schemas.microsoft.com/office/powerpoint/2010/main" val="146920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Shape 74"/>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21</a:t>
            </a:fld>
            <a:endParaRPr/>
          </a:p>
        </p:txBody>
      </p:sp>
      <p:sp>
        <p:nvSpPr>
          <p:cNvPr id="72" name="Shape 72"/>
          <p:cNvSpPr txBox="1">
            <a:spLocks noGrp="1"/>
          </p:cNvSpPr>
          <p:nvPr>
            <p:ph type="title" idx="4294967295"/>
          </p:nvPr>
        </p:nvSpPr>
        <p:spPr>
          <a:xfrm>
            <a:off x="0" y="-298450"/>
            <a:ext cx="2998788" cy="1143000"/>
          </a:xfrm>
          <a:prstGeom prst="rect">
            <a:avLst/>
          </a:prstGeom>
        </p:spPr>
        <p:txBody>
          <a:bodyPr spcFirstLastPara="1" vert="horz" wrap="square" lIns="121900" tIns="121900" rIns="121900" bIns="121900" rtlCol="0" anchor="b" anchorCtr="0">
            <a:noAutofit/>
          </a:bodyPr>
          <a:lstStyle/>
          <a:p>
            <a:pPr>
              <a:spcBef>
                <a:spcPts val="0"/>
              </a:spcBef>
            </a:pPr>
            <a:r>
              <a:rPr lang="en-US" dirty="0"/>
              <a:t>Customer</a:t>
            </a:r>
            <a:endParaRPr dirty="0"/>
          </a:p>
        </p:txBody>
      </p:sp>
      <p:sp>
        <p:nvSpPr>
          <p:cNvPr id="6" name="Oval 5">
            <a:extLst>
              <a:ext uri="{FF2B5EF4-FFF2-40B4-BE49-F238E27FC236}">
                <a16:creationId xmlns:a16="http://schemas.microsoft.com/office/drawing/2014/main" id="{B12AD3DF-6C23-4A83-B8DF-D7ECC192B571}"/>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21</a:t>
            </a:r>
          </a:p>
        </p:txBody>
      </p:sp>
      <p:pic>
        <p:nvPicPr>
          <p:cNvPr id="4" name="Picture 3">
            <a:extLst>
              <a:ext uri="{FF2B5EF4-FFF2-40B4-BE49-F238E27FC236}">
                <a16:creationId xmlns:a16="http://schemas.microsoft.com/office/drawing/2014/main" id="{D793C3DA-117B-45C5-867B-D9F4AF1E7BC7}"/>
              </a:ext>
            </a:extLst>
          </p:cNvPr>
          <p:cNvPicPr>
            <a:picLocks noChangeAspect="1"/>
          </p:cNvPicPr>
          <p:nvPr/>
        </p:nvPicPr>
        <p:blipFill>
          <a:blip r:embed="rId3"/>
          <a:stretch>
            <a:fillRect/>
          </a:stretch>
        </p:blipFill>
        <p:spPr>
          <a:xfrm>
            <a:off x="1752125" y="0"/>
            <a:ext cx="8687749" cy="6858000"/>
          </a:xfrm>
          <a:prstGeom prst="rect">
            <a:avLst/>
          </a:prstGeom>
        </p:spPr>
      </p:pic>
    </p:spTree>
    <p:extLst>
      <p:ext uri="{BB962C8B-B14F-4D97-AF65-F5344CB8AC3E}">
        <p14:creationId xmlns:p14="http://schemas.microsoft.com/office/powerpoint/2010/main" val="126755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Shape 74"/>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smtClean="0"/>
              <a:pPr/>
              <a:t>22</a:t>
            </a:fld>
            <a:endParaRPr lang="en"/>
          </a:p>
        </p:txBody>
      </p:sp>
      <p:sp>
        <p:nvSpPr>
          <p:cNvPr id="72" name="Shape 72"/>
          <p:cNvSpPr txBox="1">
            <a:spLocks noGrp="1"/>
          </p:cNvSpPr>
          <p:nvPr>
            <p:ph type="title" idx="4294967295"/>
          </p:nvPr>
        </p:nvSpPr>
        <p:spPr>
          <a:xfrm>
            <a:off x="0" y="-276225"/>
            <a:ext cx="2613025" cy="1143000"/>
          </a:xfrm>
          <a:prstGeom prst="rect">
            <a:avLst/>
          </a:prstGeom>
        </p:spPr>
        <p:txBody>
          <a:bodyPr spcFirstLastPara="1" vert="horz" wrap="square" lIns="121900" tIns="121900" rIns="121900" bIns="121900" rtlCol="0" anchor="b" anchorCtr="0">
            <a:noAutofit/>
          </a:bodyPr>
          <a:lstStyle/>
          <a:p>
            <a:pPr>
              <a:spcBef>
                <a:spcPts val="0"/>
              </a:spcBef>
            </a:pPr>
            <a:r>
              <a:rPr lang="en-US"/>
              <a:t>Trader</a:t>
            </a:r>
            <a:endParaRPr lang="en-US" dirty="0"/>
          </a:p>
        </p:txBody>
      </p:sp>
      <p:sp>
        <p:nvSpPr>
          <p:cNvPr id="8" name="Oval 7">
            <a:extLst>
              <a:ext uri="{FF2B5EF4-FFF2-40B4-BE49-F238E27FC236}">
                <a16:creationId xmlns:a16="http://schemas.microsoft.com/office/drawing/2014/main" id="{F05D958D-1E1D-4AB2-89B3-F250203B79FE}"/>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22</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3" name="Picture 2">
            <a:extLst>
              <a:ext uri="{FF2B5EF4-FFF2-40B4-BE49-F238E27FC236}">
                <a16:creationId xmlns:a16="http://schemas.microsoft.com/office/drawing/2014/main" id="{EF532FBB-60AF-4889-A208-512AD7482F5D}"/>
              </a:ext>
            </a:extLst>
          </p:cNvPr>
          <p:cNvPicPr>
            <a:picLocks noChangeAspect="1"/>
          </p:cNvPicPr>
          <p:nvPr/>
        </p:nvPicPr>
        <p:blipFill>
          <a:blip r:embed="rId3"/>
          <a:stretch>
            <a:fillRect/>
          </a:stretch>
        </p:blipFill>
        <p:spPr>
          <a:xfrm>
            <a:off x="1522756" y="0"/>
            <a:ext cx="9146488" cy="6858000"/>
          </a:xfrm>
          <a:prstGeom prst="rect">
            <a:avLst/>
          </a:prstGeom>
        </p:spPr>
      </p:pic>
    </p:spTree>
    <p:extLst>
      <p:ext uri="{BB962C8B-B14F-4D97-AF65-F5344CB8AC3E}">
        <p14:creationId xmlns:p14="http://schemas.microsoft.com/office/powerpoint/2010/main" val="188011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Shape 74"/>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23</a:t>
            </a:fld>
            <a:endParaRPr/>
          </a:p>
        </p:txBody>
      </p:sp>
      <p:sp>
        <p:nvSpPr>
          <p:cNvPr id="72" name="Shape 72"/>
          <p:cNvSpPr txBox="1">
            <a:spLocks noGrp="1"/>
          </p:cNvSpPr>
          <p:nvPr>
            <p:ph type="title" idx="4294967295"/>
          </p:nvPr>
        </p:nvSpPr>
        <p:spPr>
          <a:xfrm>
            <a:off x="0" y="-276225"/>
            <a:ext cx="2613025" cy="1143000"/>
          </a:xfrm>
          <a:prstGeom prst="rect">
            <a:avLst/>
          </a:prstGeom>
        </p:spPr>
        <p:txBody>
          <a:bodyPr spcFirstLastPara="1" vert="horz" wrap="square" lIns="121900" tIns="121900" rIns="121900" bIns="121900" rtlCol="0" anchor="b" anchorCtr="0">
            <a:noAutofit/>
          </a:bodyPr>
          <a:lstStyle/>
          <a:p>
            <a:pPr>
              <a:spcBef>
                <a:spcPts val="0"/>
              </a:spcBef>
            </a:pPr>
            <a:r>
              <a:rPr lang="en-US" dirty="0"/>
              <a:t>Admin</a:t>
            </a:r>
            <a:endParaRPr dirty="0"/>
          </a:p>
        </p:txBody>
      </p:sp>
      <p:sp>
        <p:nvSpPr>
          <p:cNvPr id="8" name="Oval 7">
            <a:extLst>
              <a:ext uri="{FF2B5EF4-FFF2-40B4-BE49-F238E27FC236}">
                <a16:creationId xmlns:a16="http://schemas.microsoft.com/office/drawing/2014/main" id="{8CA1DBE9-0AD1-4052-BD68-54AD60EE3F8D}"/>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23</a:t>
            </a:r>
          </a:p>
        </p:txBody>
      </p:sp>
      <p:pic>
        <p:nvPicPr>
          <p:cNvPr id="3" name="Picture 2">
            <a:extLst>
              <a:ext uri="{FF2B5EF4-FFF2-40B4-BE49-F238E27FC236}">
                <a16:creationId xmlns:a16="http://schemas.microsoft.com/office/drawing/2014/main" id="{F6EA7CE8-B739-44CD-8A19-F1B3DB0528D9}"/>
              </a:ext>
            </a:extLst>
          </p:cNvPr>
          <p:cNvPicPr>
            <a:picLocks noChangeAspect="1"/>
          </p:cNvPicPr>
          <p:nvPr/>
        </p:nvPicPr>
        <p:blipFill>
          <a:blip r:embed="rId3"/>
          <a:stretch>
            <a:fillRect/>
          </a:stretch>
        </p:blipFill>
        <p:spPr>
          <a:xfrm>
            <a:off x="0" y="228513"/>
            <a:ext cx="12192000" cy="6400973"/>
          </a:xfrm>
          <a:prstGeom prst="rect">
            <a:avLst/>
          </a:prstGeom>
        </p:spPr>
      </p:pic>
    </p:spTree>
    <p:extLst>
      <p:ext uri="{BB962C8B-B14F-4D97-AF65-F5344CB8AC3E}">
        <p14:creationId xmlns:p14="http://schemas.microsoft.com/office/powerpoint/2010/main" val="184973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srgbClr val="282F39">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 sz="1200" b="0" i="0" u="none" strike="noStrike" kern="1200" cap="none" spc="0" normalizeH="0" baseline="0" noProof="0">
              <a:ln>
                <a:noFill/>
              </a:ln>
              <a:solidFill>
                <a:srgbClr val="282F39">
                  <a:tint val="75000"/>
                </a:srgb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7C53AE1B-B5ED-4080-A2D6-674DC7439573}"/>
              </a:ext>
            </a:extLst>
          </p:cNvPr>
          <p:cNvSpPr txBox="1"/>
          <p:nvPr/>
        </p:nvSpPr>
        <p:spPr>
          <a:xfrm>
            <a:off x="652131" y="155945"/>
            <a:ext cx="8314448" cy="830997"/>
          </a:xfrm>
          <a:prstGeom prst="rect">
            <a:avLst/>
          </a:prstGeom>
          <a:noFill/>
        </p:spPr>
        <p:txBody>
          <a:bodyPr wrap="square" rtlCol="0">
            <a:spAutoFit/>
          </a:bodyPr>
          <a:lstStyle/>
          <a:p>
            <a:pPr lvl="0"/>
            <a:r>
              <a:rPr lang="en-US" sz="4800"/>
              <a:t>OVERVIEW USE CASE DIAGRAM</a:t>
            </a:r>
            <a:endParaRPr kumimoji="0" lang="en-US" sz="4800" b="0" i="0" u="none" strike="noStrike" kern="1200" cap="none" spc="0" normalizeH="0" baseline="0" noProof="0" dirty="0">
              <a:ln>
                <a:noFill/>
              </a:ln>
              <a:solidFill>
                <a:srgbClr val="282F39"/>
              </a:solidFill>
              <a:effectLst/>
              <a:uLnTx/>
              <a:uFillTx/>
              <a:latin typeface="Calibri"/>
              <a:ea typeface="+mn-ea"/>
              <a:cs typeface="+mn-cs"/>
            </a:endParaRPr>
          </a:p>
        </p:txBody>
      </p:sp>
      <p:sp>
        <p:nvSpPr>
          <p:cNvPr id="8" name="Oval 7">
            <a:extLst>
              <a:ext uri="{FF2B5EF4-FFF2-40B4-BE49-F238E27FC236}">
                <a16:creationId xmlns:a16="http://schemas.microsoft.com/office/drawing/2014/main" id="{FDD80F79-A4FE-4B45-914E-596888915DF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24</a:t>
            </a:r>
          </a:p>
        </p:txBody>
      </p:sp>
      <p:pic>
        <p:nvPicPr>
          <p:cNvPr id="9" name="Picture 8">
            <a:extLst>
              <a:ext uri="{FF2B5EF4-FFF2-40B4-BE49-F238E27FC236}">
                <a16:creationId xmlns:a16="http://schemas.microsoft.com/office/drawing/2014/main" id="{BD992686-FB3D-4F83-9DC4-D05FFE60D371}"/>
              </a:ext>
            </a:extLst>
          </p:cNvPr>
          <p:cNvPicPr>
            <a:picLocks noChangeAspect="1"/>
          </p:cNvPicPr>
          <p:nvPr/>
        </p:nvPicPr>
        <p:blipFill>
          <a:blip r:embed="rId2"/>
          <a:stretch>
            <a:fillRect/>
          </a:stretch>
        </p:blipFill>
        <p:spPr>
          <a:xfrm>
            <a:off x="0" y="986942"/>
            <a:ext cx="12192000" cy="5733535"/>
          </a:xfrm>
          <a:prstGeom prst="rect">
            <a:avLst/>
          </a:prstGeom>
        </p:spPr>
      </p:pic>
    </p:spTree>
    <p:extLst>
      <p:ext uri="{BB962C8B-B14F-4D97-AF65-F5344CB8AC3E}">
        <p14:creationId xmlns:p14="http://schemas.microsoft.com/office/powerpoint/2010/main" val="212089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53AE1B-B5ED-4080-A2D6-674DC7439573}"/>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lvl="0">
              <a:lnSpc>
                <a:spcPct val="90000"/>
              </a:lnSpc>
              <a:spcBef>
                <a:spcPct val="0"/>
              </a:spcBef>
              <a:spcAft>
                <a:spcPts val="600"/>
              </a:spcAft>
            </a:pPr>
            <a:r>
              <a:rPr lang="en-US" sz="4400" kern="1200">
                <a:solidFill>
                  <a:schemeClr val="tx1"/>
                </a:solidFill>
                <a:latin typeface="+mj-lt"/>
                <a:ea typeface="+mj-ea"/>
                <a:cs typeface="+mj-cs"/>
              </a:rPr>
              <a:t>CALENDAR</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pic>
        <p:nvPicPr>
          <p:cNvPr id="31" name="Picture 30" descr="A screenshot of a computer&#10;&#10;Description automatically generated">
            <a:extLst>
              <a:ext uri="{FF2B5EF4-FFF2-40B4-BE49-F238E27FC236}">
                <a16:creationId xmlns:a16="http://schemas.microsoft.com/office/drawing/2014/main" id="{F48F6442-5DEB-4E6C-B95C-B8E2303556BE}"/>
              </a:ext>
            </a:extLst>
          </p:cNvPr>
          <p:cNvPicPr>
            <a:picLocks noChangeAspect="1"/>
          </p:cNvPicPr>
          <p:nvPr/>
        </p:nvPicPr>
        <p:blipFill rotWithShape="1">
          <a:blip r:embed="rId2">
            <a:extLst>
              <a:ext uri="{28A0092B-C50C-407E-A947-70E740481C1C}">
                <a14:useLocalDpi xmlns:a14="http://schemas.microsoft.com/office/drawing/2010/main" val="0"/>
              </a:ext>
            </a:extLst>
          </a:blip>
          <a:srcRect t="24544" r="1" b="15342"/>
          <a:stretch/>
        </p:blipFill>
        <p:spPr>
          <a:xfrm>
            <a:off x="0" y="1720852"/>
            <a:ext cx="12192000" cy="4003116"/>
          </a:xfrm>
          <a:prstGeom prst="rect">
            <a:avLst/>
          </a:prstGeom>
        </p:spPr>
      </p:pic>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0000000-1234-1234-1234-123412341234}" type="slidenum">
              <a:rPr lang="en-US" smtClean="0"/>
              <a:pPr>
                <a:spcAft>
                  <a:spcPts val="600"/>
                </a:spcAft>
                <a:defRPr/>
              </a:pPr>
              <a:t>25</a:t>
            </a:fld>
            <a:endParaRPr lang="en-US"/>
          </a:p>
        </p:txBody>
      </p:sp>
      <p:sp>
        <p:nvSpPr>
          <p:cNvPr id="8" name="Oval 7">
            <a:extLst>
              <a:ext uri="{FF2B5EF4-FFF2-40B4-BE49-F238E27FC236}">
                <a16:creationId xmlns:a16="http://schemas.microsoft.com/office/drawing/2014/main" id="{FDD80F79-A4FE-4B45-914E-596888915DF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25</a:t>
            </a:r>
          </a:p>
        </p:txBody>
      </p:sp>
    </p:spTree>
    <p:extLst>
      <p:ext uri="{BB962C8B-B14F-4D97-AF65-F5344CB8AC3E}">
        <p14:creationId xmlns:p14="http://schemas.microsoft.com/office/powerpoint/2010/main" val="73881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53AE1B-B5ED-4080-A2D6-674DC7439573}"/>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lvl="0">
              <a:lnSpc>
                <a:spcPct val="90000"/>
              </a:lnSpc>
              <a:spcBef>
                <a:spcPct val="0"/>
              </a:spcBef>
              <a:spcAft>
                <a:spcPts val="600"/>
              </a:spcAft>
            </a:pPr>
            <a:r>
              <a:rPr lang="en-US" sz="4400">
                <a:latin typeface="+mj-lt"/>
                <a:ea typeface="+mj-ea"/>
                <a:cs typeface="+mj-cs"/>
              </a:rPr>
              <a:t>CALENDAR</a:t>
            </a:r>
            <a:endParaRPr kumimoji="0" lang="en-US" sz="4400" b="0" i="0" u="none" strike="noStrike" cap="none" spc="0" normalizeH="0" baseline="0" noProof="0">
              <a:ln>
                <a:noFill/>
              </a:ln>
              <a:effectLst/>
              <a:uLnTx/>
              <a:uFillTx/>
              <a:latin typeface="+mj-lt"/>
              <a:ea typeface="+mj-ea"/>
              <a:cs typeface="+mj-cs"/>
            </a:endParaRPr>
          </a:p>
        </p:txBody>
      </p:sp>
      <p:pic>
        <p:nvPicPr>
          <p:cNvPr id="31" name="Picture 30">
            <a:extLst>
              <a:ext uri="{FF2B5EF4-FFF2-40B4-BE49-F238E27FC236}">
                <a16:creationId xmlns:a16="http://schemas.microsoft.com/office/drawing/2014/main" id="{F48F6442-5DEB-4E6C-B95C-B8E2303556BE}"/>
              </a:ext>
            </a:extLst>
          </p:cNvPr>
          <p:cNvPicPr>
            <a:picLocks noChangeAspect="1"/>
          </p:cNvPicPr>
          <p:nvPr/>
        </p:nvPicPr>
        <p:blipFill rotWithShape="1">
          <a:blip r:embed="rId2">
            <a:extLst>
              <a:ext uri="{28A0092B-C50C-407E-A947-70E740481C1C}">
                <a14:useLocalDpi xmlns:a14="http://schemas.microsoft.com/office/drawing/2010/main" val="0"/>
              </a:ext>
            </a:extLst>
          </a:blip>
          <a:srcRect t="16323" r="1" b="7118"/>
          <a:stretch/>
        </p:blipFill>
        <p:spPr>
          <a:xfrm>
            <a:off x="0" y="1690688"/>
            <a:ext cx="12192000" cy="4351338"/>
          </a:xfrm>
          <a:prstGeom prst="rect">
            <a:avLst/>
          </a:prstGeom>
        </p:spPr>
      </p:pic>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defRPr/>
            </a:pPr>
            <a:fld id="{00000000-1234-1234-1234-123412341234}" type="slidenum">
              <a:rPr lang="en-US"/>
              <a:pPr defTabSz="457200">
                <a:spcAft>
                  <a:spcPts val="600"/>
                </a:spcAft>
                <a:defRPr/>
              </a:pPr>
              <a:t>26</a:t>
            </a:fld>
            <a:endParaRPr lang="en-US"/>
          </a:p>
        </p:txBody>
      </p:sp>
      <p:sp>
        <p:nvSpPr>
          <p:cNvPr id="8" name="Oval 7">
            <a:extLst>
              <a:ext uri="{FF2B5EF4-FFF2-40B4-BE49-F238E27FC236}">
                <a16:creationId xmlns:a16="http://schemas.microsoft.com/office/drawing/2014/main" id="{FDD80F79-A4FE-4B45-914E-596888915DF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26</a:t>
            </a:r>
          </a:p>
        </p:txBody>
      </p:sp>
    </p:spTree>
    <p:extLst>
      <p:ext uri="{BB962C8B-B14F-4D97-AF65-F5344CB8AC3E}">
        <p14:creationId xmlns:p14="http://schemas.microsoft.com/office/powerpoint/2010/main" val="399254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53AE1B-B5ED-4080-A2D6-674DC7439573}"/>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lvl="0">
              <a:lnSpc>
                <a:spcPct val="90000"/>
              </a:lnSpc>
              <a:spcBef>
                <a:spcPct val="0"/>
              </a:spcBef>
              <a:spcAft>
                <a:spcPts val="600"/>
              </a:spcAft>
            </a:pPr>
            <a:r>
              <a:rPr lang="en-US" sz="4400">
                <a:latin typeface="+mj-lt"/>
                <a:ea typeface="+mj-ea"/>
                <a:cs typeface="+mj-cs"/>
              </a:rPr>
              <a:t>CALENDAR</a:t>
            </a:r>
            <a:endParaRPr kumimoji="0" lang="en-US" sz="4400" b="0" i="0" u="none" strike="noStrike" cap="none" spc="0" normalizeH="0" baseline="0" noProof="0">
              <a:ln>
                <a:noFill/>
              </a:ln>
              <a:effectLst/>
              <a:uLnTx/>
              <a:uFillTx/>
              <a:latin typeface="+mj-lt"/>
              <a:ea typeface="+mj-ea"/>
              <a:cs typeface="+mj-cs"/>
            </a:endParaRPr>
          </a:p>
        </p:txBody>
      </p:sp>
      <p:pic>
        <p:nvPicPr>
          <p:cNvPr id="4" name="Picture 3">
            <a:extLst>
              <a:ext uri="{FF2B5EF4-FFF2-40B4-BE49-F238E27FC236}">
                <a16:creationId xmlns:a16="http://schemas.microsoft.com/office/drawing/2014/main" id="{ED1703C4-F4B2-4313-A47B-26966669DF7A}"/>
              </a:ext>
            </a:extLst>
          </p:cNvPr>
          <p:cNvPicPr>
            <a:picLocks noChangeAspect="1"/>
          </p:cNvPicPr>
          <p:nvPr/>
        </p:nvPicPr>
        <p:blipFill rotWithShape="1">
          <a:blip r:embed="rId2">
            <a:extLst>
              <a:ext uri="{28A0092B-C50C-407E-A947-70E740481C1C}">
                <a14:useLocalDpi xmlns:a14="http://schemas.microsoft.com/office/drawing/2010/main" val="0"/>
              </a:ext>
            </a:extLst>
          </a:blip>
          <a:srcRect t="12932" r="1" b="10152"/>
          <a:stretch/>
        </p:blipFill>
        <p:spPr>
          <a:xfrm>
            <a:off x="0" y="1690688"/>
            <a:ext cx="12192000" cy="4351338"/>
          </a:xfrm>
          <a:prstGeom prst="rect">
            <a:avLst/>
          </a:prstGeom>
        </p:spPr>
      </p:pic>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defRPr/>
            </a:pPr>
            <a:fld id="{00000000-1234-1234-1234-123412341234}" type="slidenum">
              <a:rPr lang="en-US" smtClean="0"/>
              <a:pPr defTabSz="457200">
                <a:spcAft>
                  <a:spcPts val="600"/>
                </a:spcAft>
                <a:defRPr/>
              </a:pPr>
              <a:t>27</a:t>
            </a:fld>
            <a:endParaRPr lang="en-US"/>
          </a:p>
        </p:txBody>
      </p:sp>
      <p:sp>
        <p:nvSpPr>
          <p:cNvPr id="8" name="Oval 7">
            <a:extLst>
              <a:ext uri="{FF2B5EF4-FFF2-40B4-BE49-F238E27FC236}">
                <a16:creationId xmlns:a16="http://schemas.microsoft.com/office/drawing/2014/main" id="{FDD80F79-A4FE-4B45-914E-596888915DF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27</a:t>
            </a:r>
          </a:p>
        </p:txBody>
      </p:sp>
    </p:spTree>
    <p:extLst>
      <p:ext uri="{BB962C8B-B14F-4D97-AF65-F5344CB8AC3E}">
        <p14:creationId xmlns:p14="http://schemas.microsoft.com/office/powerpoint/2010/main" val="194942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0C280B55-76C1-4618-AB59-F4F7BC51008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4446" b="1"/>
          <a:stretch/>
        </p:blipFill>
        <p:spPr>
          <a:xfrm>
            <a:off x="20" y="1"/>
            <a:ext cx="12191980" cy="6857999"/>
          </a:xfrm>
          <a:prstGeom prst="rect">
            <a:avLst/>
          </a:prstGeom>
        </p:spPr>
      </p:pic>
      <p:sp>
        <p:nvSpPr>
          <p:cNvPr id="6" name="TextBox 5">
            <a:extLst>
              <a:ext uri="{FF2B5EF4-FFF2-40B4-BE49-F238E27FC236}">
                <a16:creationId xmlns:a16="http://schemas.microsoft.com/office/drawing/2014/main" id="{7C53AE1B-B5ED-4080-A2D6-674DC7439573}"/>
              </a:ext>
            </a:extLst>
          </p:cNvPr>
          <p:cNvSpPr txBox="1"/>
          <p:nvPr/>
        </p:nvSpPr>
        <p:spPr>
          <a:xfrm>
            <a:off x="1524000" y="1122362"/>
            <a:ext cx="9144000" cy="2900518"/>
          </a:xfrm>
          <a:prstGeom prst="rect">
            <a:avLst/>
          </a:prstGeom>
        </p:spPr>
        <p:txBody>
          <a:bodyPr vert="horz" lIns="91440" tIns="45720" rIns="91440" bIns="45720" rtlCol="0" anchor="b">
            <a:normAutofit/>
          </a:bodyPr>
          <a:lstStyle/>
          <a:p>
            <a:pPr lvl="0" algn="ctr">
              <a:lnSpc>
                <a:spcPct val="90000"/>
              </a:lnSpc>
              <a:spcBef>
                <a:spcPct val="0"/>
              </a:spcBef>
              <a:spcAft>
                <a:spcPts val="600"/>
              </a:spcAft>
            </a:pPr>
            <a:r>
              <a:rPr lang="en-US" sz="6000">
                <a:solidFill>
                  <a:srgbClr val="FFFFFF"/>
                </a:solidFill>
                <a:latin typeface="+mj-lt"/>
                <a:ea typeface="+mj-ea"/>
                <a:cs typeface="+mj-cs"/>
              </a:rPr>
              <a:t>GANTT CHART SAMPLES</a:t>
            </a:r>
            <a:endParaRPr kumimoji="0" lang="en-US" sz="6000" b="0" i="0" u="none" strike="noStrike" cap="none" spc="0" normalizeH="0" baseline="0" noProof="0">
              <a:ln>
                <a:noFill/>
              </a:ln>
              <a:solidFill>
                <a:srgbClr val="FFFFFF"/>
              </a:solidFill>
              <a:effectLst/>
              <a:uLnTx/>
              <a:uFillTx/>
              <a:latin typeface="+mj-lt"/>
              <a:ea typeface="+mj-ea"/>
              <a:cs typeface="+mj-cs"/>
            </a:endParaRPr>
          </a:p>
        </p:txBody>
      </p:sp>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0000000-1234-1234-1234-123412341234}" type="slidenum">
              <a:rPr lang="en-US">
                <a:solidFill>
                  <a:srgbClr val="FFFFFF"/>
                </a:solidFill>
                <a:latin typeface="Calibri" panose="020F0502020204030204"/>
              </a:rPr>
              <a:pPr>
                <a:spcAft>
                  <a:spcPts val="600"/>
                </a:spcAft>
                <a:defRPr/>
              </a:pPr>
              <a:t>28</a:t>
            </a:fld>
            <a:endParaRPr lang="en-US">
              <a:solidFill>
                <a:srgbClr val="FFFFFF"/>
              </a:solidFill>
              <a:latin typeface="Calibri" panose="020F0502020204030204"/>
            </a:endParaRPr>
          </a:p>
        </p:txBody>
      </p:sp>
      <p:sp>
        <p:nvSpPr>
          <p:cNvPr id="8" name="Oval 7">
            <a:extLst>
              <a:ext uri="{FF2B5EF4-FFF2-40B4-BE49-F238E27FC236}">
                <a16:creationId xmlns:a16="http://schemas.microsoft.com/office/drawing/2014/main" id="{FDD80F79-A4FE-4B45-914E-596888915DF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28</a:t>
            </a:r>
          </a:p>
        </p:txBody>
      </p:sp>
    </p:spTree>
    <p:extLst>
      <p:ext uri="{BB962C8B-B14F-4D97-AF65-F5344CB8AC3E}">
        <p14:creationId xmlns:p14="http://schemas.microsoft.com/office/powerpoint/2010/main" val="1850298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53AE1B-B5ED-4080-A2D6-674DC7439573}"/>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lvl="0">
              <a:lnSpc>
                <a:spcPct val="90000"/>
              </a:lnSpc>
              <a:spcBef>
                <a:spcPct val="0"/>
              </a:spcBef>
              <a:spcAft>
                <a:spcPts val="600"/>
              </a:spcAft>
            </a:pPr>
            <a:r>
              <a:rPr lang="en-US" sz="4400">
                <a:latin typeface="+mj-lt"/>
                <a:ea typeface="+mj-ea"/>
                <a:cs typeface="+mj-cs"/>
              </a:rPr>
              <a:t>GANTT CHART SAMPLES</a:t>
            </a:r>
            <a:endParaRPr kumimoji="0" lang="en-US" sz="4400" b="0" i="0" u="none" strike="noStrike" cap="none" spc="0" normalizeH="0" baseline="0" noProof="0" dirty="0">
              <a:ln>
                <a:noFill/>
              </a:ln>
              <a:effectLst/>
              <a:uLnTx/>
              <a:uFillTx/>
              <a:latin typeface="+mj-lt"/>
              <a:ea typeface="+mj-ea"/>
              <a:cs typeface="+mj-cs"/>
            </a:endParaRPr>
          </a:p>
        </p:txBody>
      </p:sp>
      <p:pic>
        <p:nvPicPr>
          <p:cNvPr id="5" name="Picture 4" descr="A screenshot of a computer&#10;&#10;Description automatically generated">
            <a:extLst>
              <a:ext uri="{FF2B5EF4-FFF2-40B4-BE49-F238E27FC236}">
                <a16:creationId xmlns:a16="http://schemas.microsoft.com/office/drawing/2014/main" id="{6D9686AA-932E-4B47-BA8A-6F17B7AC94CE}"/>
              </a:ext>
            </a:extLst>
          </p:cNvPr>
          <p:cNvPicPr>
            <a:picLocks noChangeAspect="1"/>
          </p:cNvPicPr>
          <p:nvPr/>
        </p:nvPicPr>
        <p:blipFill rotWithShape="1">
          <a:blip r:embed="rId2">
            <a:extLst>
              <a:ext uri="{28A0092B-C50C-407E-A947-70E740481C1C}">
                <a14:useLocalDpi xmlns:a14="http://schemas.microsoft.com/office/drawing/2010/main" val="0"/>
              </a:ext>
            </a:extLst>
          </a:blip>
          <a:srcRect t="3938" r="1" b="19503"/>
          <a:stretch/>
        </p:blipFill>
        <p:spPr>
          <a:xfrm>
            <a:off x="828675" y="1825626"/>
            <a:ext cx="10525125" cy="4351338"/>
          </a:xfrm>
          <a:prstGeom prst="rect">
            <a:avLst/>
          </a:prstGeom>
        </p:spPr>
      </p:pic>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defRPr/>
            </a:pPr>
            <a:fld id="{00000000-1234-1234-1234-123412341234}" type="slidenum">
              <a:rPr lang="en-US" smtClean="0"/>
              <a:pPr defTabSz="457200">
                <a:spcAft>
                  <a:spcPts val="600"/>
                </a:spcAft>
                <a:defRPr/>
              </a:pPr>
              <a:t>29</a:t>
            </a:fld>
            <a:endParaRPr lang="en-US"/>
          </a:p>
        </p:txBody>
      </p:sp>
      <p:sp>
        <p:nvSpPr>
          <p:cNvPr id="8" name="Oval 7">
            <a:extLst>
              <a:ext uri="{FF2B5EF4-FFF2-40B4-BE49-F238E27FC236}">
                <a16:creationId xmlns:a16="http://schemas.microsoft.com/office/drawing/2014/main" id="{FDD80F79-A4FE-4B45-914E-596888915DF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29</a:t>
            </a:r>
          </a:p>
        </p:txBody>
      </p:sp>
    </p:spTree>
    <p:extLst>
      <p:ext uri="{BB962C8B-B14F-4D97-AF65-F5344CB8AC3E}">
        <p14:creationId xmlns:p14="http://schemas.microsoft.com/office/powerpoint/2010/main" val="79607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D0D49595-27D4-4A77-942A-5189ED8842CE}"/>
              </a:ext>
            </a:extLst>
          </p:cNvPr>
          <p:cNvSpPr txBox="1">
            <a:spLocks/>
          </p:cNvSpPr>
          <p:nvPr/>
        </p:nvSpPr>
        <p:spPr>
          <a:xfrm>
            <a:off x="803276" y="1461974"/>
            <a:ext cx="4464049" cy="1177174"/>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Gill Sans MT"/>
                <a:ea typeface="+mj-ea"/>
                <a:cs typeface="+mj-cs"/>
              </a:rPr>
              <a:t>PRESENTING TIME</a:t>
            </a:r>
            <a:endParaRPr kumimoji="0" lang="en-US" sz="3600" b="1" i="0" u="none" strike="noStrike" kern="1200" cap="none" spc="0" normalizeH="0" baseline="0" noProof="0" dirty="0">
              <a:ln>
                <a:noFill/>
              </a:ln>
              <a:solidFill>
                <a:srgbClr val="FFFFFF"/>
              </a:solidFill>
              <a:effectLst/>
              <a:uLnTx/>
              <a:uFillTx/>
              <a:latin typeface="Gill Sans MT"/>
              <a:ea typeface="+mj-ea"/>
              <a:cs typeface="+mj-cs"/>
            </a:endParaRPr>
          </a:p>
        </p:txBody>
      </p:sp>
      <p:sp>
        <p:nvSpPr>
          <p:cNvPr id="104" name="Text Placeholder 2">
            <a:extLst>
              <a:ext uri="{FF2B5EF4-FFF2-40B4-BE49-F238E27FC236}">
                <a16:creationId xmlns:a16="http://schemas.microsoft.com/office/drawing/2014/main" id="{E42CEDBF-4C4F-4607-A304-B5519607D1F0}"/>
              </a:ext>
            </a:extLst>
          </p:cNvPr>
          <p:cNvSpPr txBox="1">
            <a:spLocks/>
          </p:cNvSpPr>
          <p:nvPr/>
        </p:nvSpPr>
        <p:spPr>
          <a:xfrm>
            <a:off x="826770" y="3092276"/>
            <a:ext cx="5057195" cy="100884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BBBB"/>
                </a:solidFill>
                <a:effectLst/>
                <a:uLnTx/>
                <a:uFillTx/>
                <a:latin typeface="Segoe UI Light"/>
                <a:ea typeface="+mn-ea"/>
                <a:cs typeface="Segoe UI Semibold" panose="020B0702040204020203" pitchFamily="34" charset="0"/>
              </a:rPr>
              <a:t>A TOTAL OF 25 MINUTES HAS BEEN ALLOCATED</a:t>
            </a:r>
          </a:p>
        </p:txBody>
      </p:sp>
      <p:grpSp>
        <p:nvGrpSpPr>
          <p:cNvPr id="24" name="Group 23">
            <a:extLst>
              <a:ext uri="{FF2B5EF4-FFF2-40B4-BE49-F238E27FC236}">
                <a16:creationId xmlns:a16="http://schemas.microsoft.com/office/drawing/2014/main" id="{4875E05F-B5CA-47DD-80C6-C893CD3B2395}"/>
              </a:ext>
            </a:extLst>
          </p:cNvPr>
          <p:cNvGrpSpPr/>
          <p:nvPr/>
        </p:nvGrpSpPr>
        <p:grpSpPr>
          <a:xfrm>
            <a:off x="612706" y="3951536"/>
            <a:ext cx="4750405" cy="2222650"/>
            <a:chOff x="241938" y="4138611"/>
            <a:chExt cx="4750405" cy="2222650"/>
          </a:xfrm>
        </p:grpSpPr>
        <p:grpSp>
          <p:nvGrpSpPr>
            <p:cNvPr id="4" name="Group 3">
              <a:extLst>
                <a:ext uri="{FF2B5EF4-FFF2-40B4-BE49-F238E27FC236}">
                  <a16:creationId xmlns:a16="http://schemas.microsoft.com/office/drawing/2014/main" id="{2C967E31-6756-41C5-92AA-D14D0A150308}"/>
                </a:ext>
              </a:extLst>
            </p:cNvPr>
            <p:cNvGrpSpPr/>
            <p:nvPr/>
          </p:nvGrpSpPr>
          <p:grpSpPr>
            <a:xfrm>
              <a:off x="801221" y="4155203"/>
              <a:ext cx="1626205" cy="607640"/>
              <a:chOff x="1262769" y="4138611"/>
              <a:chExt cx="1626205" cy="607640"/>
            </a:xfrm>
          </p:grpSpPr>
          <p:sp>
            <p:nvSpPr>
              <p:cNvPr id="105" name="Text Placeholder 7">
                <a:extLst>
                  <a:ext uri="{FF2B5EF4-FFF2-40B4-BE49-F238E27FC236}">
                    <a16:creationId xmlns:a16="http://schemas.microsoft.com/office/drawing/2014/main" id="{8F0B5FD3-818B-4E5E-9A53-18247B029CD8}"/>
                  </a:ext>
                </a:extLst>
              </p:cNvPr>
              <p:cNvSpPr txBox="1">
                <a:spLocks/>
              </p:cNvSpPr>
              <p:nvPr/>
            </p:nvSpPr>
            <p:spPr>
              <a:xfrm>
                <a:off x="1262770" y="4138611"/>
                <a:ext cx="1626204" cy="349611"/>
              </a:xfrm>
              <a:prstGeom prst="rect">
                <a:avLst/>
              </a:prstGeom>
            </p:spPr>
            <p:txBody>
              <a:bodyPr vert="horz" lIns="0" tIns="0" rIns="0" bIns="0" rtlCol="0" anchor="b">
                <a:normAutofit fontScale="850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b="1" i="0"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Gill Sans MT"/>
                    <a:ea typeface="+mn-ea"/>
                    <a:cs typeface="+mn-cs"/>
                  </a:rPr>
                  <a:t>Swastika Adhikari</a:t>
                </a:r>
              </a:p>
            </p:txBody>
          </p:sp>
          <p:sp>
            <p:nvSpPr>
              <p:cNvPr id="106" name="Text Placeholder 8">
                <a:extLst>
                  <a:ext uri="{FF2B5EF4-FFF2-40B4-BE49-F238E27FC236}">
                    <a16:creationId xmlns:a16="http://schemas.microsoft.com/office/drawing/2014/main" id="{3B926EEC-E379-45AD-81A7-2532B4677257}"/>
                  </a:ext>
                </a:extLst>
              </p:cNvPr>
              <p:cNvSpPr txBox="1">
                <a:spLocks/>
              </p:cNvSpPr>
              <p:nvPr/>
            </p:nvSpPr>
            <p:spPr>
              <a:xfrm>
                <a:off x="1262769" y="4499972"/>
                <a:ext cx="1285861" cy="246279"/>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Font typeface="Arial" panose="020B0604020202020204" pitchFamily="34" charset="0"/>
                  <a:buNone/>
                  <a:defRPr sz="1400" b="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400" b="0" i="1" u="none" strike="noStrike" kern="1200" cap="none" spc="0" normalizeH="0" baseline="0" noProof="0" dirty="0">
                    <a:ln>
                      <a:noFill/>
                    </a:ln>
                    <a:solidFill>
                      <a:srgbClr val="00BBBB"/>
                    </a:solidFill>
                    <a:effectLst/>
                    <a:uLnTx/>
                    <a:uFillTx/>
                    <a:latin typeface="Segoe UI Light"/>
                    <a:ea typeface="+mn-ea"/>
                    <a:cs typeface="Segoe UI" panose="020B0502040204020203" pitchFamily="34" charset="0"/>
                  </a:rPr>
                  <a:t>5 Minutes</a:t>
                </a:r>
              </a:p>
            </p:txBody>
          </p:sp>
        </p:grpSp>
        <p:grpSp>
          <p:nvGrpSpPr>
            <p:cNvPr id="16" name="Group 15">
              <a:extLst>
                <a:ext uri="{FF2B5EF4-FFF2-40B4-BE49-F238E27FC236}">
                  <a16:creationId xmlns:a16="http://schemas.microsoft.com/office/drawing/2014/main" id="{1BCF60C7-A2AE-4CCD-847E-B6C61647A945}"/>
                </a:ext>
              </a:extLst>
            </p:cNvPr>
            <p:cNvGrpSpPr/>
            <p:nvPr/>
          </p:nvGrpSpPr>
          <p:grpSpPr>
            <a:xfrm>
              <a:off x="3193134" y="4138611"/>
              <a:ext cx="1324275" cy="607640"/>
              <a:chOff x="3193134" y="4138611"/>
              <a:chExt cx="1324275" cy="607640"/>
            </a:xfrm>
          </p:grpSpPr>
          <p:sp>
            <p:nvSpPr>
              <p:cNvPr id="107" name="Text Placeholder 9">
                <a:extLst>
                  <a:ext uri="{FF2B5EF4-FFF2-40B4-BE49-F238E27FC236}">
                    <a16:creationId xmlns:a16="http://schemas.microsoft.com/office/drawing/2014/main" id="{A433B07D-FF8A-4032-BB31-F237F0BE5B5C}"/>
                  </a:ext>
                </a:extLst>
              </p:cNvPr>
              <p:cNvSpPr txBox="1">
                <a:spLocks/>
              </p:cNvSpPr>
              <p:nvPr/>
            </p:nvSpPr>
            <p:spPr>
              <a:xfrm>
                <a:off x="3193135" y="4138611"/>
                <a:ext cx="1324274" cy="349611"/>
              </a:xfrm>
              <a:prstGeom prst="rect">
                <a:avLst/>
              </a:prstGeom>
            </p:spPr>
            <p:txBody>
              <a:bodyPr vert="horz" lIns="0" tIns="0" rIns="0" bIns="0" rtlCol="0" anchor="b">
                <a:normAutofit fontScale="850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b="1" i="0"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Gill Sans MT"/>
                    <a:ea typeface="+mn-ea"/>
                    <a:cs typeface="+mn-cs"/>
                  </a:rPr>
                  <a:t>Utsav Sapkota</a:t>
                </a:r>
              </a:p>
            </p:txBody>
          </p:sp>
          <p:sp>
            <p:nvSpPr>
              <p:cNvPr id="108" name="Text Placeholder 10">
                <a:extLst>
                  <a:ext uri="{FF2B5EF4-FFF2-40B4-BE49-F238E27FC236}">
                    <a16:creationId xmlns:a16="http://schemas.microsoft.com/office/drawing/2014/main" id="{069A9EA9-8531-47FE-B0A9-3527FFE1829E}"/>
                  </a:ext>
                </a:extLst>
              </p:cNvPr>
              <p:cNvSpPr txBox="1">
                <a:spLocks/>
              </p:cNvSpPr>
              <p:nvPr/>
            </p:nvSpPr>
            <p:spPr>
              <a:xfrm>
                <a:off x="3193134" y="4499972"/>
                <a:ext cx="1285861" cy="246279"/>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Font typeface="Arial" panose="020B0604020202020204" pitchFamily="34" charset="0"/>
                  <a:buNone/>
                  <a:defRPr sz="1400" b="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400" b="0" i="1" u="none" strike="noStrike" kern="1200" cap="none" spc="0" normalizeH="0" baseline="0" noProof="0" dirty="0">
                    <a:ln>
                      <a:noFill/>
                    </a:ln>
                    <a:solidFill>
                      <a:srgbClr val="00BBBB"/>
                    </a:solidFill>
                    <a:effectLst/>
                    <a:uLnTx/>
                    <a:uFillTx/>
                    <a:latin typeface="Segoe UI Light"/>
                    <a:ea typeface="+mn-ea"/>
                    <a:cs typeface="Segoe UI" panose="020B0502040204020203" pitchFamily="34" charset="0"/>
                  </a:rPr>
                  <a:t>5 Minutes</a:t>
                </a:r>
              </a:p>
            </p:txBody>
          </p:sp>
        </p:grpSp>
        <p:grpSp>
          <p:nvGrpSpPr>
            <p:cNvPr id="14" name="Group 13">
              <a:extLst>
                <a:ext uri="{FF2B5EF4-FFF2-40B4-BE49-F238E27FC236}">
                  <a16:creationId xmlns:a16="http://schemas.microsoft.com/office/drawing/2014/main" id="{E81CFEF1-6A4F-4E93-BA5D-8055135BFF98}"/>
                </a:ext>
              </a:extLst>
            </p:cNvPr>
            <p:cNvGrpSpPr/>
            <p:nvPr/>
          </p:nvGrpSpPr>
          <p:grpSpPr>
            <a:xfrm>
              <a:off x="801220" y="4902746"/>
              <a:ext cx="1285861" cy="607640"/>
              <a:chOff x="1262769" y="4826750"/>
              <a:chExt cx="1285861" cy="607640"/>
            </a:xfrm>
          </p:grpSpPr>
          <p:sp>
            <p:nvSpPr>
              <p:cNvPr id="111" name="Text Placeholder 13">
                <a:extLst>
                  <a:ext uri="{FF2B5EF4-FFF2-40B4-BE49-F238E27FC236}">
                    <a16:creationId xmlns:a16="http://schemas.microsoft.com/office/drawing/2014/main" id="{6E1512C1-8A8A-4705-BF34-1C10149F7D92}"/>
                  </a:ext>
                </a:extLst>
              </p:cNvPr>
              <p:cNvSpPr txBox="1">
                <a:spLocks/>
              </p:cNvSpPr>
              <p:nvPr/>
            </p:nvSpPr>
            <p:spPr>
              <a:xfrm>
                <a:off x="1262770" y="4826750"/>
                <a:ext cx="1283894" cy="349611"/>
              </a:xfrm>
              <a:prstGeom prst="rect">
                <a:avLst/>
              </a:prstGeom>
            </p:spPr>
            <p:txBody>
              <a:bodyPr vert="horz" lIns="0" tIns="0" rIns="0" bIns="0" rtlCol="0" anchor="b">
                <a:normAutofit fontScale="850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b="1" i="0"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err="1">
                    <a:ln>
                      <a:noFill/>
                    </a:ln>
                    <a:solidFill>
                      <a:srgbClr val="FFFFFF"/>
                    </a:solidFill>
                    <a:effectLst/>
                    <a:uLnTx/>
                    <a:uFillTx/>
                    <a:latin typeface="Gill Sans MT"/>
                    <a:ea typeface="+mn-ea"/>
                    <a:cs typeface="+mn-cs"/>
                  </a:rPr>
                  <a:t>Sujan</a:t>
                </a:r>
                <a:r>
                  <a:rPr kumimoji="0" lang="en-US" sz="1800" b="1" i="0" u="none" strike="noStrike" kern="1200" cap="none" spc="0" normalizeH="0" baseline="0" noProof="0" dirty="0">
                    <a:ln>
                      <a:noFill/>
                    </a:ln>
                    <a:solidFill>
                      <a:srgbClr val="FFFFFF"/>
                    </a:solidFill>
                    <a:effectLst/>
                    <a:uLnTx/>
                    <a:uFillTx/>
                    <a:latin typeface="Gill Sans MT"/>
                    <a:ea typeface="+mn-ea"/>
                    <a:cs typeface="+mn-cs"/>
                  </a:rPr>
                  <a:t> </a:t>
                </a:r>
                <a:r>
                  <a:rPr kumimoji="0" lang="en-US" sz="1800" b="1" i="0" u="none" strike="noStrike" kern="1200" cap="none" spc="0" normalizeH="0" baseline="0" noProof="0" dirty="0" err="1">
                    <a:ln>
                      <a:noFill/>
                    </a:ln>
                    <a:solidFill>
                      <a:srgbClr val="FFFFFF"/>
                    </a:solidFill>
                    <a:effectLst/>
                    <a:uLnTx/>
                    <a:uFillTx/>
                    <a:latin typeface="Gill Sans MT"/>
                    <a:ea typeface="+mn-ea"/>
                    <a:cs typeface="+mn-cs"/>
                  </a:rPr>
                  <a:t>Pariyar</a:t>
                </a:r>
                <a:endParaRPr kumimoji="0" lang="en-US" sz="1800" b="1"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12" name="Text Placeholder 14">
                <a:extLst>
                  <a:ext uri="{FF2B5EF4-FFF2-40B4-BE49-F238E27FC236}">
                    <a16:creationId xmlns:a16="http://schemas.microsoft.com/office/drawing/2014/main" id="{96B1F6FD-E99E-4BE6-AC06-1ED0B52D4A5C}"/>
                  </a:ext>
                </a:extLst>
              </p:cNvPr>
              <p:cNvSpPr txBox="1">
                <a:spLocks/>
              </p:cNvSpPr>
              <p:nvPr/>
            </p:nvSpPr>
            <p:spPr>
              <a:xfrm>
                <a:off x="1262769" y="5188111"/>
                <a:ext cx="1285861" cy="246279"/>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Font typeface="Arial" panose="020B0604020202020204" pitchFamily="34" charset="0"/>
                  <a:buNone/>
                  <a:defRPr sz="1400" b="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400" b="0" i="1" u="none" strike="noStrike" kern="1200" cap="none" spc="0" normalizeH="0" baseline="0" noProof="0" dirty="0">
                    <a:ln>
                      <a:noFill/>
                    </a:ln>
                    <a:solidFill>
                      <a:srgbClr val="00BBBB"/>
                    </a:solidFill>
                    <a:effectLst/>
                    <a:uLnTx/>
                    <a:uFillTx/>
                    <a:latin typeface="Segoe UI Light"/>
                    <a:ea typeface="+mn-ea"/>
                    <a:cs typeface="Segoe UI" panose="020B0502040204020203" pitchFamily="34" charset="0"/>
                  </a:rPr>
                  <a:t>5 Minutes</a:t>
                </a:r>
              </a:p>
            </p:txBody>
          </p:sp>
        </p:grpSp>
        <p:grpSp>
          <p:nvGrpSpPr>
            <p:cNvPr id="17" name="Group 16">
              <a:extLst>
                <a:ext uri="{FF2B5EF4-FFF2-40B4-BE49-F238E27FC236}">
                  <a16:creationId xmlns:a16="http://schemas.microsoft.com/office/drawing/2014/main" id="{70D42C2D-3A71-4AFA-AFD4-90AA4F3C4B2D}"/>
                </a:ext>
              </a:extLst>
            </p:cNvPr>
            <p:cNvGrpSpPr/>
            <p:nvPr/>
          </p:nvGrpSpPr>
          <p:grpSpPr>
            <a:xfrm>
              <a:off x="3193134" y="4826750"/>
              <a:ext cx="1799209" cy="607640"/>
              <a:chOff x="3193134" y="4826750"/>
              <a:chExt cx="1799209" cy="607640"/>
            </a:xfrm>
          </p:grpSpPr>
          <p:sp>
            <p:nvSpPr>
              <p:cNvPr id="113" name="Text Placeholder 15">
                <a:extLst>
                  <a:ext uri="{FF2B5EF4-FFF2-40B4-BE49-F238E27FC236}">
                    <a16:creationId xmlns:a16="http://schemas.microsoft.com/office/drawing/2014/main" id="{98EB2A7B-BB9F-47B1-B80B-A912C49C654D}"/>
                  </a:ext>
                </a:extLst>
              </p:cNvPr>
              <p:cNvSpPr txBox="1">
                <a:spLocks/>
              </p:cNvSpPr>
              <p:nvPr/>
            </p:nvSpPr>
            <p:spPr>
              <a:xfrm>
                <a:off x="3193134" y="4826750"/>
                <a:ext cx="1799209" cy="349611"/>
              </a:xfrm>
              <a:prstGeom prst="rect">
                <a:avLst/>
              </a:prstGeom>
            </p:spPr>
            <p:txBody>
              <a:bodyPr vert="horz" lIns="0" tIns="0" rIns="0" bIns="0" rtlCol="0" anchor="b">
                <a:normAutofit fontScale="850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b="1" i="0"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err="1">
                    <a:ln>
                      <a:noFill/>
                    </a:ln>
                    <a:solidFill>
                      <a:srgbClr val="FFFFFF"/>
                    </a:solidFill>
                    <a:effectLst/>
                    <a:uLnTx/>
                    <a:uFillTx/>
                    <a:latin typeface="Gill Sans MT"/>
                    <a:ea typeface="+mn-ea"/>
                    <a:cs typeface="+mn-cs"/>
                  </a:rPr>
                  <a:t>Prashanna</a:t>
                </a:r>
                <a:r>
                  <a:rPr kumimoji="0" lang="en-US" sz="1800" b="1" i="0" u="none" strike="noStrike" kern="1200" cap="none" spc="0" normalizeH="0" baseline="0" noProof="0" dirty="0">
                    <a:ln>
                      <a:noFill/>
                    </a:ln>
                    <a:solidFill>
                      <a:srgbClr val="FFFFFF"/>
                    </a:solidFill>
                    <a:effectLst/>
                    <a:uLnTx/>
                    <a:uFillTx/>
                    <a:latin typeface="Gill Sans MT"/>
                    <a:ea typeface="+mn-ea"/>
                    <a:cs typeface="+mn-cs"/>
                  </a:rPr>
                  <a:t> Shrestha</a:t>
                </a:r>
              </a:p>
            </p:txBody>
          </p:sp>
          <p:sp>
            <p:nvSpPr>
              <p:cNvPr id="114" name="Text Placeholder 16">
                <a:extLst>
                  <a:ext uri="{FF2B5EF4-FFF2-40B4-BE49-F238E27FC236}">
                    <a16:creationId xmlns:a16="http://schemas.microsoft.com/office/drawing/2014/main" id="{5AAAA3C9-9570-40BB-983C-C468EDCE3CFD}"/>
                  </a:ext>
                </a:extLst>
              </p:cNvPr>
              <p:cNvSpPr txBox="1">
                <a:spLocks/>
              </p:cNvSpPr>
              <p:nvPr/>
            </p:nvSpPr>
            <p:spPr>
              <a:xfrm>
                <a:off x="3193134" y="5188111"/>
                <a:ext cx="1285861" cy="246279"/>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Font typeface="Arial" panose="020B0604020202020204" pitchFamily="34" charset="0"/>
                  <a:buNone/>
                  <a:defRPr sz="1400" b="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400" b="0" i="1" u="none" strike="noStrike" kern="1200" cap="none" spc="0" normalizeH="0" baseline="0" noProof="0" dirty="0">
                    <a:ln>
                      <a:noFill/>
                    </a:ln>
                    <a:solidFill>
                      <a:srgbClr val="00BBBB"/>
                    </a:solidFill>
                    <a:effectLst/>
                    <a:uLnTx/>
                    <a:uFillTx/>
                    <a:latin typeface="Segoe UI Light"/>
                    <a:ea typeface="+mn-ea"/>
                    <a:cs typeface="Segoe UI" panose="020B0502040204020203" pitchFamily="34" charset="0"/>
                  </a:rPr>
                  <a:t>5 Minutes</a:t>
                </a:r>
              </a:p>
            </p:txBody>
          </p:sp>
        </p:grpSp>
        <p:sp>
          <p:nvSpPr>
            <p:cNvPr id="19" name="Oval 18">
              <a:extLst>
                <a:ext uri="{FF2B5EF4-FFF2-40B4-BE49-F238E27FC236}">
                  <a16:creationId xmlns:a16="http://schemas.microsoft.com/office/drawing/2014/main" id="{F74CE8F1-1C6F-4F01-9F98-8BE913BA5EB4}"/>
                </a:ext>
              </a:extLst>
            </p:cNvPr>
            <p:cNvSpPr/>
            <p:nvPr/>
          </p:nvSpPr>
          <p:spPr>
            <a:xfrm>
              <a:off x="241938" y="4266867"/>
              <a:ext cx="384313" cy="384313"/>
            </a:xfrm>
            <a:prstGeom prst="ellipse">
              <a:avLst/>
            </a:prstGeom>
            <a:solidFill>
              <a:srgbClr val="CB1B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274BE31C-4B2C-40CD-8235-23EBB6CF5A72}"/>
                </a:ext>
              </a:extLst>
            </p:cNvPr>
            <p:cNvSpPr/>
            <p:nvPr/>
          </p:nvSpPr>
          <p:spPr>
            <a:xfrm>
              <a:off x="244505" y="5014410"/>
              <a:ext cx="384313" cy="384313"/>
            </a:xfrm>
            <a:prstGeom prst="ellipse">
              <a:avLst/>
            </a:prstGeom>
            <a:solidFill>
              <a:srgbClr val="00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3DA36165-FB9E-48C3-87F4-53AB020C8ACD}"/>
                </a:ext>
              </a:extLst>
            </p:cNvPr>
            <p:cNvSpPr/>
            <p:nvPr/>
          </p:nvSpPr>
          <p:spPr>
            <a:xfrm>
              <a:off x="2577430" y="5011713"/>
              <a:ext cx="384313" cy="384313"/>
            </a:xfrm>
            <a:prstGeom prst="ellipse">
              <a:avLst/>
            </a:prstGeom>
            <a:solidFill>
              <a:srgbClr val="007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D2E79C97-F91F-4AD0-A838-FA1971FF7287}"/>
                </a:ext>
              </a:extLst>
            </p:cNvPr>
            <p:cNvSpPr/>
            <p:nvPr/>
          </p:nvSpPr>
          <p:spPr>
            <a:xfrm>
              <a:off x="2577431" y="4266867"/>
              <a:ext cx="384313" cy="384313"/>
            </a:xfrm>
            <a:prstGeom prst="ellipse">
              <a:avLst/>
            </a:prstGeom>
            <a:solidFill>
              <a:srgbClr val="BE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1" name="Group 20">
              <a:extLst>
                <a:ext uri="{FF2B5EF4-FFF2-40B4-BE49-F238E27FC236}">
                  <a16:creationId xmlns:a16="http://schemas.microsoft.com/office/drawing/2014/main" id="{2894E5F2-5810-49F4-938D-CA188D4488AF}"/>
                </a:ext>
              </a:extLst>
            </p:cNvPr>
            <p:cNvGrpSpPr/>
            <p:nvPr/>
          </p:nvGrpSpPr>
          <p:grpSpPr>
            <a:xfrm>
              <a:off x="241938" y="5753621"/>
              <a:ext cx="2475460" cy="607640"/>
              <a:chOff x="4608030" y="4138611"/>
              <a:chExt cx="2475460" cy="607640"/>
            </a:xfrm>
          </p:grpSpPr>
          <p:grpSp>
            <p:nvGrpSpPr>
              <p:cNvPr id="18" name="Group 17">
                <a:extLst>
                  <a:ext uri="{FF2B5EF4-FFF2-40B4-BE49-F238E27FC236}">
                    <a16:creationId xmlns:a16="http://schemas.microsoft.com/office/drawing/2014/main" id="{EC005972-1CE2-4BC0-B1DA-522CD0133C42}"/>
                  </a:ext>
                </a:extLst>
              </p:cNvPr>
              <p:cNvGrpSpPr/>
              <p:nvPr/>
            </p:nvGrpSpPr>
            <p:grpSpPr>
              <a:xfrm>
                <a:off x="5243899" y="4138611"/>
                <a:ext cx="1839591" cy="607640"/>
                <a:chOff x="5123498" y="4142294"/>
                <a:chExt cx="1839591" cy="607640"/>
              </a:xfrm>
            </p:grpSpPr>
            <p:sp>
              <p:nvSpPr>
                <p:cNvPr id="109" name="Text Placeholder 11">
                  <a:extLst>
                    <a:ext uri="{FF2B5EF4-FFF2-40B4-BE49-F238E27FC236}">
                      <a16:creationId xmlns:a16="http://schemas.microsoft.com/office/drawing/2014/main" id="{249D1568-000B-4554-99C8-FEF94E55D5DF}"/>
                    </a:ext>
                  </a:extLst>
                </p:cNvPr>
                <p:cNvSpPr txBox="1">
                  <a:spLocks/>
                </p:cNvSpPr>
                <p:nvPr/>
              </p:nvSpPr>
              <p:spPr>
                <a:xfrm>
                  <a:off x="5123499" y="4142294"/>
                  <a:ext cx="1839590" cy="349611"/>
                </a:xfrm>
                <a:prstGeom prst="rect">
                  <a:avLst/>
                </a:prstGeom>
              </p:spPr>
              <p:txBody>
                <a:bodyPr vert="horz" lIns="0" tIns="0" rIns="0" bIns="0" rtlCol="0" anchor="b">
                  <a:normAutofit fontScale="850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b="1" i="0"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err="1">
                      <a:ln>
                        <a:noFill/>
                      </a:ln>
                      <a:solidFill>
                        <a:srgbClr val="FFFFFF"/>
                      </a:solidFill>
                      <a:effectLst/>
                      <a:uLnTx/>
                      <a:uFillTx/>
                      <a:latin typeface="Gill Sans MT"/>
                      <a:ea typeface="+mn-ea"/>
                      <a:cs typeface="+mn-cs"/>
                    </a:rPr>
                    <a:t>Sakriya</a:t>
                  </a:r>
                  <a:r>
                    <a:rPr kumimoji="0" lang="en-US" sz="1800" b="1" i="0" u="none" strike="noStrike" kern="1200" cap="none" spc="0" normalizeH="0" baseline="0" noProof="0" dirty="0">
                      <a:ln>
                        <a:noFill/>
                      </a:ln>
                      <a:solidFill>
                        <a:srgbClr val="FFFFFF"/>
                      </a:solidFill>
                      <a:effectLst/>
                      <a:uLnTx/>
                      <a:uFillTx/>
                      <a:latin typeface="Gill Sans MT"/>
                      <a:ea typeface="+mn-ea"/>
                      <a:cs typeface="+mn-cs"/>
                    </a:rPr>
                    <a:t> </a:t>
                  </a:r>
                  <a:r>
                    <a:rPr kumimoji="0" lang="en-US" sz="1800" b="1" i="0" u="none" strike="noStrike" kern="1200" cap="none" spc="0" normalizeH="0" baseline="0" noProof="0" dirty="0" err="1">
                      <a:ln>
                        <a:noFill/>
                      </a:ln>
                      <a:solidFill>
                        <a:srgbClr val="FFFFFF"/>
                      </a:solidFill>
                      <a:effectLst/>
                      <a:uLnTx/>
                      <a:uFillTx/>
                      <a:latin typeface="Gill Sans MT"/>
                      <a:ea typeface="+mn-ea"/>
                      <a:cs typeface="+mn-cs"/>
                    </a:rPr>
                    <a:t>Bajracharya</a:t>
                  </a:r>
                  <a:endParaRPr kumimoji="0" lang="en-US" sz="1800" b="1"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10" name="Text Placeholder 12">
                  <a:extLst>
                    <a:ext uri="{FF2B5EF4-FFF2-40B4-BE49-F238E27FC236}">
                      <a16:creationId xmlns:a16="http://schemas.microsoft.com/office/drawing/2014/main" id="{5F3B1BFF-3BB5-4B1F-9F27-F63ED457B9A0}"/>
                    </a:ext>
                  </a:extLst>
                </p:cNvPr>
                <p:cNvSpPr txBox="1">
                  <a:spLocks/>
                </p:cNvSpPr>
                <p:nvPr/>
              </p:nvSpPr>
              <p:spPr>
                <a:xfrm>
                  <a:off x="5123498" y="4503655"/>
                  <a:ext cx="1285861" cy="246279"/>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600"/>
                    </a:spcBef>
                    <a:buFont typeface="Arial" panose="020B0604020202020204" pitchFamily="34" charset="0"/>
                    <a:buNone/>
                    <a:defRPr sz="1400" b="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1400" b="0" i="1" u="none" strike="noStrike" kern="1200" cap="none" spc="0" normalizeH="0" baseline="0" noProof="0" dirty="0">
                      <a:ln>
                        <a:noFill/>
                      </a:ln>
                      <a:solidFill>
                        <a:srgbClr val="00BBBB"/>
                      </a:solidFill>
                      <a:effectLst/>
                      <a:uLnTx/>
                      <a:uFillTx/>
                      <a:latin typeface="Segoe UI Light"/>
                      <a:ea typeface="+mn-ea"/>
                      <a:cs typeface="Segoe UI" panose="020B0502040204020203" pitchFamily="34" charset="0"/>
                    </a:rPr>
                    <a:t>5 Minutes</a:t>
                  </a:r>
                </a:p>
              </p:txBody>
            </p:sp>
          </p:grpSp>
          <p:sp>
            <p:nvSpPr>
              <p:cNvPr id="120" name="Oval 119">
                <a:extLst>
                  <a:ext uri="{FF2B5EF4-FFF2-40B4-BE49-F238E27FC236}">
                    <a16:creationId xmlns:a16="http://schemas.microsoft.com/office/drawing/2014/main" id="{F6C3E988-24F7-4C82-A68D-3749F6AB6157}"/>
                  </a:ext>
                </a:extLst>
              </p:cNvPr>
              <p:cNvSpPr/>
              <p:nvPr/>
            </p:nvSpPr>
            <p:spPr>
              <a:xfrm>
                <a:off x="4608030" y="4266867"/>
                <a:ext cx="384313" cy="384313"/>
              </a:xfrm>
              <a:prstGeom prst="ellipse">
                <a:avLst/>
              </a:prstGeom>
              <a:solidFill>
                <a:srgbClr val="482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27" name="Straight Connector 26">
            <a:extLst>
              <a:ext uri="{FF2B5EF4-FFF2-40B4-BE49-F238E27FC236}">
                <a16:creationId xmlns:a16="http://schemas.microsoft.com/office/drawing/2014/main" id="{BCEFAB48-1C43-44C2-BCB4-77D0D27A1BF7}"/>
              </a:ext>
            </a:extLst>
          </p:cNvPr>
          <p:cNvCxnSpPr/>
          <p:nvPr/>
        </p:nvCxnSpPr>
        <p:spPr>
          <a:xfrm>
            <a:off x="0" y="2796209"/>
            <a:ext cx="2769704" cy="0"/>
          </a:xfrm>
          <a:prstGeom prst="line">
            <a:avLst/>
          </a:prstGeom>
          <a:ln>
            <a:solidFill>
              <a:srgbClr val="515459"/>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E3A6167-8052-4DAA-8C01-C787586D5A2E}"/>
              </a:ext>
            </a:extLst>
          </p:cNvPr>
          <p:cNvCxnSpPr>
            <a:cxnSpLocks/>
          </p:cNvCxnSpPr>
          <p:nvPr/>
        </p:nvCxnSpPr>
        <p:spPr>
          <a:xfrm>
            <a:off x="0" y="6447183"/>
            <a:ext cx="1815548" cy="0"/>
          </a:xfrm>
          <a:prstGeom prst="line">
            <a:avLst/>
          </a:prstGeom>
          <a:ln>
            <a:solidFill>
              <a:srgbClr val="515459"/>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730EF06-72C1-410F-8E11-B0CD612B90ED}"/>
              </a:ext>
            </a:extLst>
          </p:cNvPr>
          <p:cNvSpPr/>
          <p:nvPr/>
        </p:nvSpPr>
        <p:spPr>
          <a:xfrm>
            <a:off x="2716696" y="2756453"/>
            <a:ext cx="85994" cy="85994"/>
          </a:xfrm>
          <a:prstGeom prst="ellipse">
            <a:avLst/>
          </a:prstGeom>
          <a:solidFill>
            <a:srgbClr val="515459"/>
          </a:solidFill>
          <a:ln>
            <a:solidFill>
              <a:srgbClr val="5154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B1DCA53F-2819-4D10-A85E-DA6FA786A24A}"/>
              </a:ext>
            </a:extLst>
          </p:cNvPr>
          <p:cNvSpPr/>
          <p:nvPr/>
        </p:nvSpPr>
        <p:spPr>
          <a:xfrm>
            <a:off x="1815481" y="6340559"/>
            <a:ext cx="231559" cy="231559"/>
          </a:xfrm>
          <a:prstGeom prst="ellipse">
            <a:avLst/>
          </a:prstGeom>
          <a:noFill/>
          <a:ln>
            <a:solidFill>
              <a:srgbClr val="5154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9" name="Group 38"/>
          <p:cNvGrpSpPr/>
          <p:nvPr/>
        </p:nvGrpSpPr>
        <p:grpSpPr>
          <a:xfrm>
            <a:off x="6276903" y="0"/>
            <a:ext cx="5620288" cy="6122038"/>
            <a:chOff x="6276903" y="0"/>
            <a:chExt cx="5620288" cy="6122038"/>
          </a:xfrm>
        </p:grpSpPr>
        <p:grpSp>
          <p:nvGrpSpPr>
            <p:cNvPr id="25" name="Group 24">
              <a:extLst>
                <a:ext uri="{FF2B5EF4-FFF2-40B4-BE49-F238E27FC236}">
                  <a16:creationId xmlns:a16="http://schemas.microsoft.com/office/drawing/2014/main" id="{D00893DE-BDD1-475C-AFA9-811FF07C40B2}"/>
                </a:ext>
              </a:extLst>
            </p:cNvPr>
            <p:cNvGrpSpPr/>
            <p:nvPr/>
          </p:nvGrpSpPr>
          <p:grpSpPr>
            <a:xfrm>
              <a:off x="6276903" y="526956"/>
              <a:ext cx="5620288" cy="5595082"/>
              <a:chOff x="6722082" y="519900"/>
              <a:chExt cx="5620288" cy="5595082"/>
            </a:xfrm>
          </p:grpSpPr>
          <p:sp>
            <p:nvSpPr>
              <p:cNvPr id="20" name="Oval 19">
                <a:extLst>
                  <a:ext uri="{FF2B5EF4-FFF2-40B4-BE49-F238E27FC236}">
                    <a16:creationId xmlns:a16="http://schemas.microsoft.com/office/drawing/2014/main" id="{366A3AE5-8543-409E-AF48-2671FA47145D}"/>
                  </a:ext>
                </a:extLst>
              </p:cNvPr>
              <p:cNvSpPr/>
              <p:nvPr/>
            </p:nvSpPr>
            <p:spPr>
              <a:xfrm>
                <a:off x="8329644" y="2107096"/>
                <a:ext cx="2405165" cy="2394379"/>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B050"/>
                  </a:solidFill>
                  <a:highlight>
                    <a:srgbClr val="BEFFFF"/>
                  </a:highlight>
                </a:endParaRPr>
              </a:p>
            </p:txBody>
          </p:sp>
          <p:grpSp>
            <p:nvGrpSpPr>
              <p:cNvPr id="22" name="Group 21">
                <a:extLst>
                  <a:ext uri="{FF2B5EF4-FFF2-40B4-BE49-F238E27FC236}">
                    <a16:creationId xmlns:a16="http://schemas.microsoft.com/office/drawing/2014/main" id="{568F20B4-0C48-4121-AE45-FD8B51BD056D}"/>
                  </a:ext>
                </a:extLst>
              </p:cNvPr>
              <p:cNvGrpSpPr/>
              <p:nvPr/>
            </p:nvGrpSpPr>
            <p:grpSpPr>
              <a:xfrm>
                <a:off x="6722082" y="519900"/>
                <a:ext cx="5620288" cy="5595082"/>
                <a:chOff x="6722082" y="519900"/>
                <a:chExt cx="5620288" cy="5595082"/>
              </a:xfrm>
            </p:grpSpPr>
            <p:graphicFrame>
              <p:nvGraphicFramePr>
                <p:cNvPr id="115" name="Chart Placeholder 22" descr="Pie chart">
                  <a:extLst>
                    <a:ext uri="{FF2B5EF4-FFF2-40B4-BE49-F238E27FC236}">
                      <a16:creationId xmlns:a16="http://schemas.microsoft.com/office/drawing/2014/main" id="{240BBBD2-4618-4339-8DC1-9A38A7944790}"/>
                    </a:ext>
                  </a:extLst>
                </p:cNvPr>
                <p:cNvGraphicFramePr>
                  <a:graphicFrameLocks/>
                </p:cNvGraphicFramePr>
                <p:nvPr>
                  <p:extLst>
                    <p:ext uri="{D42A27DB-BD31-4B8C-83A1-F6EECF244321}">
                      <p14:modId xmlns:p14="http://schemas.microsoft.com/office/powerpoint/2010/main" val="2644325960"/>
                    </p:ext>
                  </p:extLst>
                </p:nvPr>
              </p:nvGraphicFramePr>
              <p:xfrm>
                <a:off x="6924675" y="860425"/>
                <a:ext cx="5267326" cy="4893260"/>
              </p:xfrm>
              <a:graphic>
                <a:graphicData uri="http://schemas.openxmlformats.org/drawingml/2006/chart">
                  <c:chart xmlns:c="http://schemas.openxmlformats.org/drawingml/2006/chart" xmlns:r="http://schemas.openxmlformats.org/officeDocument/2006/relationships" r:id="rId2"/>
                </a:graphicData>
              </a:graphic>
            </p:graphicFrame>
            <p:sp>
              <p:nvSpPr>
                <p:cNvPr id="121" name="Oval 120">
                  <a:extLst>
                    <a:ext uri="{FF2B5EF4-FFF2-40B4-BE49-F238E27FC236}">
                      <a16:creationId xmlns:a16="http://schemas.microsoft.com/office/drawing/2014/main" id="{5732EBDA-2F26-4098-9CF5-442E18F7D053}"/>
                    </a:ext>
                  </a:extLst>
                </p:cNvPr>
                <p:cNvSpPr/>
                <p:nvPr/>
              </p:nvSpPr>
              <p:spPr>
                <a:xfrm>
                  <a:off x="6722082" y="519900"/>
                  <a:ext cx="5620288" cy="5595082"/>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B050"/>
                    </a:solidFill>
                    <a:highlight>
                      <a:srgbClr val="BEFFFF"/>
                    </a:highlight>
                  </a:endParaRPr>
                </a:p>
              </p:txBody>
            </p:sp>
          </p:grpSp>
        </p:grpSp>
        <p:cxnSp>
          <p:nvCxnSpPr>
            <p:cNvPr id="34" name="Straight Connector 33">
              <a:extLst>
                <a:ext uri="{FF2B5EF4-FFF2-40B4-BE49-F238E27FC236}">
                  <a16:creationId xmlns:a16="http://schemas.microsoft.com/office/drawing/2014/main" id="{564E06F9-58C7-4604-BBD8-85596D1FDE60}"/>
                </a:ext>
              </a:extLst>
            </p:cNvPr>
            <p:cNvCxnSpPr>
              <a:stCxn id="121" idx="0"/>
            </p:cNvCxnSpPr>
            <p:nvPr/>
          </p:nvCxnSpPr>
          <p:spPr>
            <a:xfrm rot="5400000" flipH="1" flipV="1">
              <a:off x="8832452" y="254596"/>
              <a:ext cx="526955" cy="17763"/>
            </a:xfrm>
            <a:prstGeom prst="line">
              <a:avLst/>
            </a:prstGeom>
            <a:ln>
              <a:solidFill>
                <a:srgbClr val="515459"/>
              </a:solidFill>
            </a:ln>
          </p:spPr>
          <p:style>
            <a:lnRef idx="1">
              <a:schemeClr val="accent1"/>
            </a:lnRef>
            <a:fillRef idx="0">
              <a:schemeClr val="accent1"/>
            </a:fillRef>
            <a:effectRef idx="0">
              <a:schemeClr val="accent1"/>
            </a:effectRef>
            <a:fontRef idx="minor">
              <a:schemeClr val="tx1"/>
            </a:fontRef>
          </p:style>
        </p:cxnSp>
      </p:grpSp>
      <p:cxnSp>
        <p:nvCxnSpPr>
          <p:cNvPr id="125" name="Straight Connector 124">
            <a:extLst>
              <a:ext uri="{FF2B5EF4-FFF2-40B4-BE49-F238E27FC236}">
                <a16:creationId xmlns:a16="http://schemas.microsoft.com/office/drawing/2014/main" id="{47C8B9A6-7C0C-4A83-B2A4-47A13E18697E}"/>
              </a:ext>
            </a:extLst>
          </p:cNvPr>
          <p:cNvCxnSpPr>
            <a:cxnSpLocks/>
          </p:cNvCxnSpPr>
          <p:nvPr/>
        </p:nvCxnSpPr>
        <p:spPr>
          <a:xfrm>
            <a:off x="10760765" y="6447183"/>
            <a:ext cx="1431235" cy="0"/>
          </a:xfrm>
          <a:prstGeom prst="line">
            <a:avLst/>
          </a:prstGeom>
          <a:ln>
            <a:solidFill>
              <a:srgbClr val="515459"/>
            </a:solidFill>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F41E150B-6997-4CD2-9780-CBBC9A2C0B94}"/>
              </a:ext>
            </a:extLst>
          </p:cNvPr>
          <p:cNvSpPr/>
          <p:nvPr/>
        </p:nvSpPr>
        <p:spPr>
          <a:xfrm flipH="1">
            <a:off x="10642104" y="6394175"/>
            <a:ext cx="124935" cy="124935"/>
          </a:xfrm>
          <a:prstGeom prst="ellipse">
            <a:avLst/>
          </a:prstGeom>
          <a:noFill/>
          <a:ln>
            <a:solidFill>
              <a:srgbClr val="5154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6D9BEECC-508B-4519-8688-1A1AE4835E7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a:t>
            </a:r>
          </a:p>
        </p:txBody>
      </p:sp>
    </p:spTree>
    <p:extLst>
      <p:ext uri="{BB962C8B-B14F-4D97-AF65-F5344CB8AC3E}">
        <p14:creationId xmlns:p14="http://schemas.microsoft.com/office/powerpoint/2010/main" val="3661376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33E79D37-1F51-489F-9832-8FA7DF88050E}"/>
              </a:ext>
            </a:extLst>
          </p:cNvPr>
          <p:cNvPicPr>
            <a:picLocks noChangeAspect="1"/>
          </p:cNvPicPr>
          <p:nvPr/>
        </p:nvPicPr>
        <p:blipFill rotWithShape="1">
          <a:blip r:embed="rId2">
            <a:extLst>
              <a:ext uri="{28A0092B-C50C-407E-A947-70E740481C1C}">
                <a14:useLocalDpi xmlns:a14="http://schemas.microsoft.com/office/drawing/2010/main" val="0"/>
              </a:ext>
            </a:extLst>
          </a:blip>
          <a:srcRect l="12266" r="17893" b="-2"/>
          <a:stretch/>
        </p:blipFill>
        <p:spPr>
          <a:xfrm>
            <a:off x="4" y="-6236"/>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15" name="Picture 14" descr="A screenshot of a computer&#10;&#10;Description automatically generated">
            <a:extLst>
              <a:ext uri="{FF2B5EF4-FFF2-40B4-BE49-F238E27FC236}">
                <a16:creationId xmlns:a16="http://schemas.microsoft.com/office/drawing/2014/main" id="{A810FC03-A5E7-46B0-BBB0-34E00AFE355B}"/>
              </a:ext>
            </a:extLst>
          </p:cNvPr>
          <p:cNvPicPr>
            <a:picLocks noChangeAspect="1"/>
          </p:cNvPicPr>
          <p:nvPr/>
        </p:nvPicPr>
        <p:blipFill rotWithShape="1">
          <a:blip r:embed="rId3">
            <a:extLst>
              <a:ext uri="{28A0092B-C50C-407E-A947-70E740481C1C}">
                <a14:useLocalDpi xmlns:a14="http://schemas.microsoft.com/office/drawing/2010/main" val="0"/>
              </a:ext>
            </a:extLst>
          </a:blip>
          <a:srcRect l="11058" r="9671" b="-3"/>
          <a:stretch/>
        </p:blipFill>
        <p:spPr>
          <a:xfrm>
            <a:off x="4675539"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17" name="Picture 16" descr="A screenshot of a computer&#10;&#10;Description automatically generated">
            <a:extLst>
              <a:ext uri="{FF2B5EF4-FFF2-40B4-BE49-F238E27FC236}">
                <a16:creationId xmlns:a16="http://schemas.microsoft.com/office/drawing/2014/main" id="{F22DFD7E-9C96-4368-B718-F024AA197EDC}"/>
              </a:ext>
            </a:extLst>
          </p:cNvPr>
          <p:cNvPicPr>
            <a:picLocks noChangeAspect="1"/>
          </p:cNvPicPr>
          <p:nvPr/>
        </p:nvPicPr>
        <p:blipFill rotWithShape="1">
          <a:blip r:embed="rId4">
            <a:extLst>
              <a:ext uri="{28A0092B-C50C-407E-A947-70E740481C1C}">
                <a14:useLocalDpi xmlns:a14="http://schemas.microsoft.com/office/drawing/2010/main" val="0"/>
              </a:ext>
            </a:extLst>
          </a:blip>
          <a:srcRect r="-3" b="3231"/>
          <a:stretch/>
        </p:blipFill>
        <p:spPr>
          <a:xfrm>
            <a:off x="7381876" y="1"/>
            <a:ext cx="4810125" cy="250183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4" name="Picture 3" descr="A screenshot of a computer&#10;&#10;Description automatically generated">
            <a:extLst>
              <a:ext uri="{FF2B5EF4-FFF2-40B4-BE49-F238E27FC236}">
                <a16:creationId xmlns:a16="http://schemas.microsoft.com/office/drawing/2014/main" id="{AD21CC77-A479-4082-B94E-9DFE34FD87AD}"/>
              </a:ext>
            </a:extLst>
          </p:cNvPr>
          <p:cNvPicPr>
            <a:picLocks noChangeAspect="1"/>
          </p:cNvPicPr>
          <p:nvPr/>
        </p:nvPicPr>
        <p:blipFill rotWithShape="1">
          <a:blip r:embed="rId5">
            <a:extLst>
              <a:ext uri="{28A0092B-C50C-407E-A947-70E740481C1C}">
                <a14:useLocalDpi xmlns:a14="http://schemas.microsoft.com/office/drawing/2010/main" val="0"/>
              </a:ext>
            </a:extLst>
          </a:blip>
          <a:srcRect l="28721" r="23245" b="1"/>
          <a:stretch/>
        </p:blipFill>
        <p:spPr>
          <a:xfrm>
            <a:off x="20" y="2658276"/>
            <a:ext cx="3770704" cy="4199724"/>
          </a:xfrm>
          <a:custGeom>
            <a:avLst/>
            <a:gdLst/>
            <a:ahLst/>
            <a:cxnLst/>
            <a:rect l="l" t="t" r="r" b="b"/>
            <a:pathLst>
              <a:path w="3770724" h="4199724">
                <a:moveTo>
                  <a:pt x="0" y="0"/>
                </a:moveTo>
                <a:lnTo>
                  <a:pt x="3770724" y="0"/>
                </a:lnTo>
                <a:lnTo>
                  <a:pt x="1824067" y="4199724"/>
                </a:lnTo>
                <a:lnTo>
                  <a:pt x="0" y="4199724"/>
                </a:lnTo>
                <a:close/>
              </a:path>
            </a:pathLst>
          </a:custGeom>
        </p:spPr>
      </p:pic>
      <p:pic>
        <p:nvPicPr>
          <p:cNvPr id="9" name="Picture 8" descr="A screenshot of a computer&#10;&#10;Description automatically generated">
            <a:extLst>
              <a:ext uri="{FF2B5EF4-FFF2-40B4-BE49-F238E27FC236}">
                <a16:creationId xmlns:a16="http://schemas.microsoft.com/office/drawing/2014/main" id="{E52FDC44-F90E-4331-978B-35E68E9B2D56}"/>
              </a:ext>
            </a:extLst>
          </p:cNvPr>
          <p:cNvPicPr>
            <a:picLocks noChangeAspect="1"/>
          </p:cNvPicPr>
          <p:nvPr/>
        </p:nvPicPr>
        <p:blipFill rotWithShape="1">
          <a:blip r:embed="rId6">
            <a:extLst>
              <a:ext uri="{28A0092B-C50C-407E-A947-70E740481C1C}">
                <a14:useLocalDpi xmlns:a14="http://schemas.microsoft.com/office/drawing/2010/main" val="0"/>
              </a:ext>
            </a:extLst>
          </a:blip>
          <a:srcRect l="13181" r="21406" b="-1"/>
          <a:stretch/>
        </p:blipFill>
        <p:spPr>
          <a:xfrm>
            <a:off x="2013796" y="2661900"/>
            <a:ext cx="5108726" cy="4197911"/>
          </a:xfrm>
          <a:custGeom>
            <a:avLst/>
            <a:gdLst/>
            <a:ahLst/>
            <a:cxnLst/>
            <a:rect l="l" t="t" r="r" b="b"/>
            <a:pathLst>
              <a:path w="5108726" h="4197911">
                <a:moveTo>
                  <a:pt x="1945141" y="0"/>
                </a:moveTo>
                <a:lnTo>
                  <a:pt x="5108726" y="0"/>
                </a:lnTo>
                <a:lnTo>
                  <a:pt x="3163585" y="4197911"/>
                </a:lnTo>
                <a:lnTo>
                  <a:pt x="3157362" y="4197911"/>
                </a:lnTo>
                <a:lnTo>
                  <a:pt x="1967571" y="4197911"/>
                </a:lnTo>
                <a:lnTo>
                  <a:pt x="317526" y="4197911"/>
                </a:lnTo>
                <a:lnTo>
                  <a:pt x="0" y="4197911"/>
                </a:lnTo>
                <a:close/>
              </a:path>
            </a:pathLst>
          </a:custGeom>
        </p:spPr>
      </p:pic>
      <p:sp>
        <p:nvSpPr>
          <p:cNvPr id="26"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593E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C53AE1B-B5ED-4080-A2D6-674DC7439573}"/>
              </a:ext>
            </a:extLst>
          </p:cNvPr>
          <p:cNvSpPr txBox="1"/>
          <p:nvPr/>
        </p:nvSpPr>
        <p:spPr>
          <a:xfrm>
            <a:off x="6619164" y="4189864"/>
            <a:ext cx="4997354" cy="2163872"/>
          </a:xfrm>
          <a:prstGeom prst="rect">
            <a:avLst/>
          </a:prstGeom>
        </p:spPr>
        <p:txBody>
          <a:bodyPr vert="horz" lIns="91440" tIns="45720" rIns="91440" bIns="45720" rtlCol="0" anchor="t">
            <a:normAutofit/>
          </a:bodyPr>
          <a:lstStyle/>
          <a:p>
            <a:pPr lvl="0" algn="r">
              <a:lnSpc>
                <a:spcPct val="90000"/>
              </a:lnSpc>
              <a:spcBef>
                <a:spcPct val="0"/>
              </a:spcBef>
              <a:spcAft>
                <a:spcPts val="600"/>
              </a:spcAft>
            </a:pPr>
            <a:r>
              <a:rPr lang="en-US" sz="6000" kern="1200">
                <a:solidFill>
                  <a:srgbClr val="FFFFFF"/>
                </a:solidFill>
                <a:latin typeface="+mj-lt"/>
                <a:ea typeface="+mj-ea"/>
                <a:cs typeface="+mj-cs"/>
              </a:rPr>
              <a:t>GANTT CHART SAMPLES</a:t>
            </a:r>
            <a:endParaRPr kumimoji="0" lang="en-US" sz="6000" b="0" i="0" u="none" strike="noStrike" kern="1200" cap="none" spc="0" normalizeH="0" baseline="0" noProof="0">
              <a:ln>
                <a:noFill/>
              </a:ln>
              <a:solidFill>
                <a:srgbClr val="FFFFFF"/>
              </a:solidFill>
              <a:effectLst/>
              <a:uLnTx/>
              <a:uFillTx/>
              <a:latin typeface="+mj-lt"/>
              <a:ea typeface="+mj-ea"/>
              <a:cs typeface="+mj-cs"/>
            </a:endParaRPr>
          </a:p>
        </p:txBody>
      </p:sp>
      <p:pic>
        <p:nvPicPr>
          <p:cNvPr id="11" name="Picture 10" descr="A screenshot of a computer&#10;&#10;Description automatically generated">
            <a:extLst>
              <a:ext uri="{FF2B5EF4-FFF2-40B4-BE49-F238E27FC236}">
                <a16:creationId xmlns:a16="http://schemas.microsoft.com/office/drawing/2014/main" id="{C723ED04-D5B1-4B6B-923D-7204D5FD5364}"/>
              </a:ext>
            </a:extLst>
          </p:cNvPr>
          <p:cNvPicPr>
            <a:picLocks noChangeAspect="1"/>
          </p:cNvPicPr>
          <p:nvPr/>
        </p:nvPicPr>
        <p:blipFill rotWithShape="1">
          <a:blip r:embed="rId7">
            <a:extLst>
              <a:ext uri="{28A0092B-C50C-407E-A947-70E740481C1C}">
                <a14:useLocalDpi xmlns:a14="http://schemas.microsoft.com/office/drawing/2010/main" val="0"/>
              </a:ext>
            </a:extLst>
          </a:blip>
          <a:srcRect l="11081" r="18064" b="-3"/>
          <a:stretch/>
        </p:blipFill>
        <p:spPr>
          <a:xfrm>
            <a:off x="2261968" y="1"/>
            <a:ext cx="3393943" cy="2502843"/>
          </a:xfrm>
          <a:custGeom>
            <a:avLst/>
            <a:gdLst/>
            <a:ahLst/>
            <a:cxnLst/>
            <a:rect l="l" t="t" r="r" b="b"/>
            <a:pathLst>
              <a:path w="3393943" h="2502843">
                <a:moveTo>
                  <a:pt x="1159715" y="0"/>
                </a:moveTo>
                <a:lnTo>
                  <a:pt x="3393943" y="0"/>
                </a:lnTo>
                <a:lnTo>
                  <a:pt x="2234228" y="2502843"/>
                </a:lnTo>
                <a:lnTo>
                  <a:pt x="0" y="2502843"/>
                </a:lnTo>
                <a:close/>
              </a:path>
            </a:pathLst>
          </a:custGeom>
        </p:spPr>
      </p:pic>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a:xfrm>
            <a:off x="11511887" y="6356350"/>
            <a:ext cx="577469" cy="365125"/>
          </a:xfrm>
        </p:spPr>
        <p:txBody>
          <a:bodyPr vert="horz" lIns="91440" tIns="45720" rIns="91440" bIns="45720" rtlCol="0" anchor="ctr">
            <a:normAutofit/>
          </a:bodyPr>
          <a:lstStyle/>
          <a:p>
            <a:pPr>
              <a:spcAft>
                <a:spcPts val="600"/>
              </a:spcAft>
              <a:defRPr/>
            </a:pPr>
            <a:fld id="{00000000-1234-1234-1234-123412341234}" type="slidenum">
              <a:rPr lang="en-US">
                <a:solidFill>
                  <a:srgbClr val="FFFFFF"/>
                </a:solidFill>
              </a:rPr>
              <a:pPr>
                <a:spcAft>
                  <a:spcPts val="600"/>
                </a:spcAft>
                <a:defRPr/>
              </a:pPr>
              <a:t>30</a:t>
            </a:fld>
            <a:endParaRPr lang="en-US">
              <a:solidFill>
                <a:srgbClr val="FFFFFF"/>
              </a:solidFill>
            </a:endParaRPr>
          </a:p>
        </p:txBody>
      </p:sp>
      <p:sp>
        <p:nvSpPr>
          <p:cNvPr id="8" name="Oval 7">
            <a:extLst>
              <a:ext uri="{FF2B5EF4-FFF2-40B4-BE49-F238E27FC236}">
                <a16:creationId xmlns:a16="http://schemas.microsoft.com/office/drawing/2014/main" id="{FDD80F79-A4FE-4B45-914E-596888915DF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30</a:t>
            </a:r>
          </a:p>
        </p:txBody>
      </p:sp>
    </p:spTree>
    <p:extLst>
      <p:ext uri="{BB962C8B-B14F-4D97-AF65-F5344CB8AC3E}">
        <p14:creationId xmlns:p14="http://schemas.microsoft.com/office/powerpoint/2010/main" val="44927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91E9FB9-9A9C-4491-8482-3DC8ED18895C}"/>
              </a:ext>
            </a:extLst>
          </p:cNvPr>
          <p:cNvPicPr>
            <a:picLocks noChangeAspect="1"/>
          </p:cNvPicPr>
          <p:nvPr/>
        </p:nvPicPr>
        <p:blipFill rotWithShape="1">
          <a:blip r:embed="rId2">
            <a:extLst>
              <a:ext uri="{28A0092B-C50C-407E-A947-70E740481C1C}">
                <a14:useLocalDpi xmlns:a14="http://schemas.microsoft.com/office/drawing/2010/main" val="0"/>
              </a:ext>
            </a:extLst>
          </a:blip>
          <a:srcRect l="8390" r="20144" b="-4"/>
          <a:stretch/>
        </p:blipFill>
        <p:spPr>
          <a:xfrm>
            <a:off x="4" y="-6236"/>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29" name="Picture 28">
            <a:extLst>
              <a:ext uri="{FF2B5EF4-FFF2-40B4-BE49-F238E27FC236}">
                <a16:creationId xmlns:a16="http://schemas.microsoft.com/office/drawing/2014/main" id="{3261D728-B727-4388-9A47-D215329C2C07}"/>
              </a:ext>
            </a:extLst>
          </p:cNvPr>
          <p:cNvPicPr>
            <a:picLocks noChangeAspect="1"/>
          </p:cNvPicPr>
          <p:nvPr/>
        </p:nvPicPr>
        <p:blipFill rotWithShape="1">
          <a:blip r:embed="rId3">
            <a:extLst>
              <a:ext uri="{28A0092B-C50C-407E-A947-70E740481C1C}">
                <a14:useLocalDpi xmlns:a14="http://schemas.microsoft.com/office/drawing/2010/main" val="0"/>
              </a:ext>
            </a:extLst>
          </a:blip>
          <a:srcRect l="8794" r="11572" b="1"/>
          <a:stretch/>
        </p:blipFill>
        <p:spPr>
          <a:xfrm>
            <a:off x="4675539"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33" name="Picture 32">
            <a:extLst>
              <a:ext uri="{FF2B5EF4-FFF2-40B4-BE49-F238E27FC236}">
                <a16:creationId xmlns:a16="http://schemas.microsoft.com/office/drawing/2014/main" id="{6F10CD65-153B-4889-8C53-A765DD697367}"/>
              </a:ext>
            </a:extLst>
          </p:cNvPr>
          <p:cNvPicPr>
            <a:picLocks noChangeAspect="1"/>
          </p:cNvPicPr>
          <p:nvPr/>
        </p:nvPicPr>
        <p:blipFill rotWithShape="1">
          <a:blip r:embed="rId4">
            <a:extLst>
              <a:ext uri="{28A0092B-C50C-407E-A947-70E740481C1C}">
                <a14:useLocalDpi xmlns:a14="http://schemas.microsoft.com/office/drawing/2010/main" val="0"/>
              </a:ext>
            </a:extLst>
          </a:blip>
          <a:srcRect r="-3" b="3231"/>
          <a:stretch/>
        </p:blipFill>
        <p:spPr>
          <a:xfrm>
            <a:off x="7381876" y="1"/>
            <a:ext cx="4810125" cy="250183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23" name="Picture 22">
            <a:extLst>
              <a:ext uri="{FF2B5EF4-FFF2-40B4-BE49-F238E27FC236}">
                <a16:creationId xmlns:a16="http://schemas.microsoft.com/office/drawing/2014/main" id="{A92FA1CE-B7A9-4725-9B45-0E2998F8D5DE}"/>
              </a:ext>
            </a:extLst>
          </p:cNvPr>
          <p:cNvPicPr>
            <a:picLocks noChangeAspect="1"/>
          </p:cNvPicPr>
          <p:nvPr/>
        </p:nvPicPr>
        <p:blipFill rotWithShape="1">
          <a:blip r:embed="rId5">
            <a:extLst>
              <a:ext uri="{28A0092B-C50C-407E-A947-70E740481C1C}">
                <a14:useLocalDpi xmlns:a14="http://schemas.microsoft.com/office/drawing/2010/main" val="0"/>
              </a:ext>
            </a:extLst>
          </a:blip>
          <a:srcRect l="40413" r="13572" b="-2"/>
          <a:stretch/>
        </p:blipFill>
        <p:spPr>
          <a:xfrm>
            <a:off x="20" y="2658276"/>
            <a:ext cx="3770704" cy="4199724"/>
          </a:xfrm>
          <a:custGeom>
            <a:avLst/>
            <a:gdLst/>
            <a:ahLst/>
            <a:cxnLst/>
            <a:rect l="l" t="t" r="r" b="b"/>
            <a:pathLst>
              <a:path w="3770724" h="4199724">
                <a:moveTo>
                  <a:pt x="0" y="0"/>
                </a:moveTo>
                <a:lnTo>
                  <a:pt x="3770724" y="0"/>
                </a:lnTo>
                <a:lnTo>
                  <a:pt x="1824067" y="4199724"/>
                </a:lnTo>
                <a:lnTo>
                  <a:pt x="0" y="4199724"/>
                </a:lnTo>
                <a:close/>
              </a:path>
            </a:pathLst>
          </a:custGeom>
        </p:spPr>
      </p:pic>
      <p:pic>
        <p:nvPicPr>
          <p:cNvPr id="27" name="Picture 26">
            <a:extLst>
              <a:ext uri="{FF2B5EF4-FFF2-40B4-BE49-F238E27FC236}">
                <a16:creationId xmlns:a16="http://schemas.microsoft.com/office/drawing/2014/main" id="{39A2DA35-6C77-4A87-B961-EC214D21A069}"/>
              </a:ext>
            </a:extLst>
          </p:cNvPr>
          <p:cNvPicPr>
            <a:picLocks noChangeAspect="1"/>
          </p:cNvPicPr>
          <p:nvPr/>
        </p:nvPicPr>
        <p:blipFill rotWithShape="1">
          <a:blip r:embed="rId6">
            <a:extLst>
              <a:ext uri="{28A0092B-C50C-407E-A947-70E740481C1C}">
                <a14:useLocalDpi xmlns:a14="http://schemas.microsoft.com/office/drawing/2010/main" val="0"/>
              </a:ext>
            </a:extLst>
          </a:blip>
          <a:srcRect l="9842" r="24746" b="-1"/>
          <a:stretch/>
        </p:blipFill>
        <p:spPr>
          <a:xfrm>
            <a:off x="2013796" y="2661900"/>
            <a:ext cx="5108726" cy="4197911"/>
          </a:xfrm>
          <a:custGeom>
            <a:avLst/>
            <a:gdLst/>
            <a:ahLst/>
            <a:cxnLst/>
            <a:rect l="l" t="t" r="r" b="b"/>
            <a:pathLst>
              <a:path w="5108726" h="4197911">
                <a:moveTo>
                  <a:pt x="1945141" y="0"/>
                </a:moveTo>
                <a:lnTo>
                  <a:pt x="5108726" y="0"/>
                </a:lnTo>
                <a:lnTo>
                  <a:pt x="3163585" y="4197911"/>
                </a:lnTo>
                <a:lnTo>
                  <a:pt x="3157362" y="4197911"/>
                </a:lnTo>
                <a:lnTo>
                  <a:pt x="1967571" y="4197911"/>
                </a:lnTo>
                <a:lnTo>
                  <a:pt x="317526" y="4197911"/>
                </a:lnTo>
                <a:lnTo>
                  <a:pt x="0" y="4197911"/>
                </a:lnTo>
                <a:close/>
              </a:path>
            </a:pathLst>
          </a:custGeom>
        </p:spPr>
      </p:pic>
      <p:sp>
        <p:nvSpPr>
          <p:cNvPr id="38"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4F324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C53AE1B-B5ED-4080-A2D6-674DC7439573}"/>
              </a:ext>
            </a:extLst>
          </p:cNvPr>
          <p:cNvSpPr txBox="1"/>
          <p:nvPr/>
        </p:nvSpPr>
        <p:spPr>
          <a:xfrm>
            <a:off x="6619164" y="4189864"/>
            <a:ext cx="4997354" cy="2163872"/>
          </a:xfrm>
          <a:prstGeom prst="rect">
            <a:avLst/>
          </a:prstGeom>
        </p:spPr>
        <p:txBody>
          <a:bodyPr vert="horz" lIns="91440" tIns="45720" rIns="91440" bIns="45720" rtlCol="0" anchor="t">
            <a:normAutofit fontScale="92500" lnSpcReduction="10000"/>
          </a:bodyPr>
          <a:lstStyle/>
          <a:p>
            <a:pPr lvl="0" algn="r">
              <a:lnSpc>
                <a:spcPct val="90000"/>
              </a:lnSpc>
              <a:spcBef>
                <a:spcPct val="0"/>
              </a:spcBef>
              <a:spcAft>
                <a:spcPts val="600"/>
              </a:spcAft>
            </a:pPr>
            <a:r>
              <a:rPr lang="en-US" sz="6000" kern="1200" dirty="0">
                <a:solidFill>
                  <a:srgbClr val="FFFFFF"/>
                </a:solidFill>
                <a:latin typeface="+mj-lt"/>
                <a:ea typeface="+mj-ea"/>
                <a:cs typeface="+mj-cs"/>
              </a:rPr>
              <a:t>NETWORK DIAGRAM SAMPLES</a:t>
            </a:r>
            <a:endParaRPr kumimoji="0" lang="en-US" sz="6000" b="0" i="0" u="none" strike="noStrike" kern="1200" cap="none" spc="0" normalizeH="0" baseline="0" noProof="0" dirty="0">
              <a:ln>
                <a:noFill/>
              </a:ln>
              <a:solidFill>
                <a:srgbClr val="FFFFFF"/>
              </a:solidFill>
              <a:effectLst/>
              <a:uLnTx/>
              <a:uFillTx/>
              <a:latin typeface="+mj-lt"/>
              <a:ea typeface="+mj-ea"/>
              <a:cs typeface="+mj-cs"/>
            </a:endParaRPr>
          </a:p>
        </p:txBody>
      </p:sp>
      <p:pic>
        <p:nvPicPr>
          <p:cNvPr id="31" name="Picture 30">
            <a:extLst>
              <a:ext uri="{FF2B5EF4-FFF2-40B4-BE49-F238E27FC236}">
                <a16:creationId xmlns:a16="http://schemas.microsoft.com/office/drawing/2014/main" id="{05147E31-DF54-4A73-A626-376667DEDBB2}"/>
              </a:ext>
            </a:extLst>
          </p:cNvPr>
          <p:cNvPicPr>
            <a:picLocks noChangeAspect="1"/>
          </p:cNvPicPr>
          <p:nvPr/>
        </p:nvPicPr>
        <p:blipFill rotWithShape="1">
          <a:blip r:embed="rId7">
            <a:extLst>
              <a:ext uri="{28A0092B-C50C-407E-A947-70E740481C1C}">
                <a14:useLocalDpi xmlns:a14="http://schemas.microsoft.com/office/drawing/2010/main" val="0"/>
              </a:ext>
            </a:extLst>
          </a:blip>
          <a:srcRect l="15723" r="11390" b="-1"/>
          <a:stretch/>
        </p:blipFill>
        <p:spPr>
          <a:xfrm>
            <a:off x="2261968" y="1"/>
            <a:ext cx="3393943" cy="2502843"/>
          </a:xfrm>
          <a:custGeom>
            <a:avLst/>
            <a:gdLst/>
            <a:ahLst/>
            <a:cxnLst/>
            <a:rect l="l" t="t" r="r" b="b"/>
            <a:pathLst>
              <a:path w="3393943" h="2502843">
                <a:moveTo>
                  <a:pt x="1159715" y="0"/>
                </a:moveTo>
                <a:lnTo>
                  <a:pt x="3393943" y="0"/>
                </a:lnTo>
                <a:lnTo>
                  <a:pt x="2234228" y="2502843"/>
                </a:lnTo>
                <a:lnTo>
                  <a:pt x="0" y="2502843"/>
                </a:lnTo>
                <a:close/>
              </a:path>
            </a:pathLst>
          </a:custGeom>
        </p:spPr>
      </p:pic>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a:xfrm>
            <a:off x="11511887" y="6356350"/>
            <a:ext cx="577469" cy="365125"/>
          </a:xfrm>
        </p:spPr>
        <p:txBody>
          <a:bodyPr vert="horz" lIns="91440" tIns="45720" rIns="91440" bIns="45720" rtlCol="0" anchor="ctr">
            <a:normAutofit/>
          </a:bodyPr>
          <a:lstStyle/>
          <a:p>
            <a:pPr>
              <a:spcAft>
                <a:spcPts val="600"/>
              </a:spcAft>
              <a:defRPr/>
            </a:pPr>
            <a:fld id="{00000000-1234-1234-1234-123412341234}" type="slidenum">
              <a:rPr lang="en-US">
                <a:solidFill>
                  <a:srgbClr val="FFFFFF"/>
                </a:solidFill>
              </a:rPr>
              <a:pPr>
                <a:spcAft>
                  <a:spcPts val="600"/>
                </a:spcAft>
                <a:defRPr/>
              </a:pPr>
              <a:t>31</a:t>
            </a:fld>
            <a:endParaRPr lang="en-US">
              <a:solidFill>
                <a:srgbClr val="FFFFFF"/>
              </a:solidFill>
            </a:endParaRPr>
          </a:p>
        </p:txBody>
      </p:sp>
      <p:sp>
        <p:nvSpPr>
          <p:cNvPr id="8" name="Oval 7">
            <a:extLst>
              <a:ext uri="{FF2B5EF4-FFF2-40B4-BE49-F238E27FC236}">
                <a16:creationId xmlns:a16="http://schemas.microsoft.com/office/drawing/2014/main" id="{FDD80F79-A4FE-4B45-914E-596888915DF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31</a:t>
            </a:r>
            <a:endPar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01299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C53AE1B-B5ED-4080-A2D6-674DC7439573}"/>
              </a:ext>
            </a:extLst>
          </p:cNvPr>
          <p:cNvSpPr txBox="1"/>
          <p:nvPr/>
        </p:nvSpPr>
        <p:spPr>
          <a:xfrm>
            <a:off x="5021821" y="3812954"/>
            <a:ext cx="6465287" cy="151601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4400" kern="1200">
                <a:solidFill>
                  <a:srgbClr val="FFFFFF"/>
                </a:solidFill>
                <a:latin typeface="+mj-lt"/>
                <a:ea typeface="+mj-ea"/>
                <a:cs typeface="+mj-cs"/>
              </a:rPr>
              <a:t>PROJECT TASK &amp; RESOURCE SHEET SAMPLES</a:t>
            </a:r>
            <a:endParaRPr kumimoji="0" lang="en-US" sz="4400" b="0" i="0" u="none" strike="noStrike" kern="1200" cap="none" spc="0" normalizeH="0" baseline="0" noProof="0">
              <a:ln>
                <a:noFill/>
              </a:ln>
              <a:solidFill>
                <a:srgbClr val="FFFFFF"/>
              </a:solidFill>
              <a:effectLst/>
              <a:uLnTx/>
              <a:uFillTx/>
              <a:latin typeface="+mj-lt"/>
              <a:ea typeface="+mj-ea"/>
              <a:cs typeface="+mj-cs"/>
            </a:endParaRPr>
          </a:p>
        </p:txBody>
      </p:sp>
      <p:pic>
        <p:nvPicPr>
          <p:cNvPr id="22" name="Picture 21">
            <a:extLst>
              <a:ext uri="{FF2B5EF4-FFF2-40B4-BE49-F238E27FC236}">
                <a16:creationId xmlns:a16="http://schemas.microsoft.com/office/drawing/2014/main" id="{030611BF-2163-49F7-B3CF-3504AD3857B4}"/>
              </a:ext>
            </a:extLst>
          </p:cNvPr>
          <p:cNvPicPr>
            <a:picLocks noChangeAspect="1"/>
          </p:cNvPicPr>
          <p:nvPr/>
        </p:nvPicPr>
        <p:blipFill rotWithShape="1">
          <a:blip r:embed="rId2">
            <a:extLst>
              <a:ext uri="{28A0092B-C50C-407E-A947-70E740481C1C}">
                <a14:useLocalDpi xmlns:a14="http://schemas.microsoft.com/office/drawing/2010/main" val="0"/>
              </a:ext>
            </a:extLst>
          </a:blip>
          <a:srcRect l="12966" r="18811"/>
          <a:stretch/>
        </p:blipFill>
        <p:spPr>
          <a:xfrm>
            <a:off x="317635" y="299363"/>
            <a:ext cx="4160452" cy="3049204"/>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3EFE343C-B3E5-4FCB-A445-78D59496443C}"/>
              </a:ext>
            </a:extLst>
          </p:cNvPr>
          <p:cNvPicPr>
            <a:picLocks noChangeAspect="1"/>
          </p:cNvPicPr>
          <p:nvPr/>
        </p:nvPicPr>
        <p:blipFill rotWithShape="1">
          <a:blip r:embed="rId3">
            <a:extLst>
              <a:ext uri="{28A0092B-C50C-407E-A947-70E740481C1C}">
                <a14:useLocalDpi xmlns:a14="http://schemas.microsoft.com/office/drawing/2010/main" val="0"/>
              </a:ext>
            </a:extLst>
          </a:blip>
          <a:srcRect t="17462" r="2" b="2"/>
          <a:stretch/>
        </p:blipFill>
        <p:spPr>
          <a:xfrm>
            <a:off x="4654296" y="299363"/>
            <a:ext cx="7217085" cy="3008188"/>
          </a:xfrm>
          <a:prstGeom prst="rect">
            <a:avLst/>
          </a:prstGeom>
        </p:spPr>
      </p:pic>
      <p:cxnSp>
        <p:nvCxnSpPr>
          <p:cNvPr id="29" name="Straight Connector 28">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E6BEA17-EC20-4E89-82EC-F39E4EAD0C29}"/>
              </a:ext>
            </a:extLst>
          </p:cNvPr>
          <p:cNvPicPr>
            <a:picLocks noChangeAspect="1"/>
          </p:cNvPicPr>
          <p:nvPr/>
        </p:nvPicPr>
        <p:blipFill rotWithShape="1">
          <a:blip r:embed="rId4">
            <a:extLst>
              <a:ext uri="{28A0092B-C50C-407E-A947-70E740481C1C}">
                <a14:useLocalDpi xmlns:a14="http://schemas.microsoft.com/office/drawing/2010/main" val="0"/>
              </a:ext>
            </a:extLst>
          </a:blip>
          <a:srcRect l="17536" r="8582" b="-2"/>
          <a:stretch/>
        </p:blipFill>
        <p:spPr>
          <a:xfrm>
            <a:off x="317635" y="3509433"/>
            <a:ext cx="4160452" cy="3026833"/>
          </a:xfrm>
          <a:prstGeom prst="rect">
            <a:avLst/>
          </a:prstGeom>
        </p:spPr>
      </p:pic>
      <p:sp>
        <p:nvSpPr>
          <p:cNvPr id="2" name="Slide Number Placeholder 1">
            <a:extLst>
              <a:ext uri="{FF2B5EF4-FFF2-40B4-BE49-F238E27FC236}">
                <a16:creationId xmlns:a16="http://schemas.microsoft.com/office/drawing/2014/main" id="{463329BB-3501-47EC-A398-CE7B2CD11F7F}"/>
              </a:ext>
            </a:extLst>
          </p:cNvPr>
          <p:cNvSpPr>
            <a:spLocks noGrp="1"/>
          </p:cNvSpPr>
          <p:nvPr>
            <p:ph type="sldNum" sz="quarter" idx="12"/>
          </p:nvPr>
        </p:nvSpPr>
        <p:spPr>
          <a:xfrm>
            <a:off x="9057372" y="6536267"/>
            <a:ext cx="2743200" cy="306928"/>
          </a:xfrm>
        </p:spPr>
        <p:txBody>
          <a:bodyPr vert="horz" lIns="91440" tIns="45720" rIns="91440" bIns="45720" rtlCol="0" anchor="ctr">
            <a:normAutofit/>
          </a:bodyPr>
          <a:lstStyle/>
          <a:p>
            <a:pPr>
              <a:spcAft>
                <a:spcPts val="600"/>
              </a:spcAft>
              <a:defRPr/>
            </a:pPr>
            <a:fld id="{00000000-1234-1234-1234-123412341234}" type="slidenum">
              <a:rPr lang="en-US" smtClean="0"/>
              <a:pPr>
                <a:spcAft>
                  <a:spcPts val="600"/>
                </a:spcAft>
                <a:defRPr/>
              </a:pPr>
              <a:t>32</a:t>
            </a:fld>
            <a:endParaRPr lang="en-US"/>
          </a:p>
        </p:txBody>
      </p:sp>
      <p:sp>
        <p:nvSpPr>
          <p:cNvPr id="8" name="Oval 7">
            <a:extLst>
              <a:ext uri="{FF2B5EF4-FFF2-40B4-BE49-F238E27FC236}">
                <a16:creationId xmlns:a16="http://schemas.microsoft.com/office/drawing/2014/main" id="{FDD80F79-A4FE-4B45-914E-596888915DF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32</a:t>
            </a:r>
          </a:p>
        </p:txBody>
      </p:sp>
    </p:spTree>
    <p:extLst>
      <p:ext uri="{BB962C8B-B14F-4D97-AF65-F5344CB8AC3E}">
        <p14:creationId xmlns:p14="http://schemas.microsoft.com/office/powerpoint/2010/main" val="366137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4" name="Oval 53">
            <a:extLst>
              <a:ext uri="{FF2B5EF4-FFF2-40B4-BE49-F238E27FC236}">
                <a16:creationId xmlns:a16="http://schemas.microsoft.com/office/drawing/2014/main" id="{421B14C0-60CB-4386-82B2-45F1287E44BC}"/>
              </a:ext>
            </a:extLst>
          </p:cNvPr>
          <p:cNvSpPr/>
          <p:nvPr/>
        </p:nvSpPr>
        <p:spPr>
          <a:xfrm>
            <a:off x="7802425" y="3292256"/>
            <a:ext cx="1005283" cy="1005282"/>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Isosceles Triangle 1">
            <a:extLst>
              <a:ext uri="{FF2B5EF4-FFF2-40B4-BE49-F238E27FC236}">
                <a16:creationId xmlns:a16="http://schemas.microsoft.com/office/drawing/2014/main" id="{AF6FEC55-A32C-4307-B2C6-EA092009C662}"/>
              </a:ext>
            </a:extLst>
          </p:cNvPr>
          <p:cNvSpPr/>
          <p:nvPr/>
        </p:nvSpPr>
        <p:spPr>
          <a:xfrm rot="17152435">
            <a:off x="6079312" y="-1031167"/>
            <a:ext cx="504725" cy="12264473"/>
          </a:xfrm>
          <a:custGeom>
            <a:avLst/>
            <a:gdLst>
              <a:gd name="connsiteX0" fmla="*/ 0 w 497149"/>
              <a:gd name="connsiteY0" fmla="*/ 12711530 h 12711530"/>
              <a:gd name="connsiteX1" fmla="*/ 248575 w 497149"/>
              <a:gd name="connsiteY1" fmla="*/ 0 h 12711530"/>
              <a:gd name="connsiteX2" fmla="*/ 497149 w 497149"/>
              <a:gd name="connsiteY2" fmla="*/ 12711530 h 12711530"/>
              <a:gd name="connsiteX3" fmla="*/ 0 w 497149"/>
              <a:gd name="connsiteY3" fmla="*/ 12711530 h 12711530"/>
              <a:gd name="connsiteX0" fmla="*/ 0 w 511346"/>
              <a:gd name="connsiteY0" fmla="*/ 12904160 h 12904160"/>
              <a:gd name="connsiteX1" fmla="*/ 262772 w 511346"/>
              <a:gd name="connsiteY1" fmla="*/ 0 h 12904160"/>
              <a:gd name="connsiteX2" fmla="*/ 511346 w 511346"/>
              <a:gd name="connsiteY2" fmla="*/ 12711530 h 12904160"/>
              <a:gd name="connsiteX3" fmla="*/ 0 w 511346"/>
              <a:gd name="connsiteY3" fmla="*/ 12904160 h 12904160"/>
              <a:gd name="connsiteX0" fmla="*/ 0 w 511346"/>
              <a:gd name="connsiteY0" fmla="*/ 12904160 h 12904160"/>
              <a:gd name="connsiteX1" fmla="*/ 19994 w 511346"/>
              <a:gd name="connsiteY1" fmla="*/ 12210210 h 12904160"/>
              <a:gd name="connsiteX2" fmla="*/ 262772 w 511346"/>
              <a:gd name="connsiteY2" fmla="*/ 0 h 12904160"/>
              <a:gd name="connsiteX3" fmla="*/ 511346 w 511346"/>
              <a:gd name="connsiteY3" fmla="*/ 12711530 h 12904160"/>
              <a:gd name="connsiteX4" fmla="*/ 0 w 511346"/>
              <a:gd name="connsiteY4" fmla="*/ 12904160 h 12904160"/>
              <a:gd name="connsiteX0" fmla="*/ 218817 w 491352"/>
              <a:gd name="connsiteY0" fmla="*/ 12808673 h 12808673"/>
              <a:gd name="connsiteX1" fmla="*/ 0 w 491352"/>
              <a:gd name="connsiteY1" fmla="*/ 12210210 h 12808673"/>
              <a:gd name="connsiteX2" fmla="*/ 242778 w 491352"/>
              <a:gd name="connsiteY2" fmla="*/ 0 h 12808673"/>
              <a:gd name="connsiteX3" fmla="*/ 491352 w 491352"/>
              <a:gd name="connsiteY3" fmla="*/ 12711530 h 12808673"/>
              <a:gd name="connsiteX4" fmla="*/ 218817 w 491352"/>
              <a:gd name="connsiteY4" fmla="*/ 12808673 h 12808673"/>
              <a:gd name="connsiteX0" fmla="*/ 227598 w 491352"/>
              <a:gd name="connsiteY0" fmla="*/ 12813794 h 12813794"/>
              <a:gd name="connsiteX1" fmla="*/ 0 w 491352"/>
              <a:gd name="connsiteY1" fmla="*/ 12210210 h 12813794"/>
              <a:gd name="connsiteX2" fmla="*/ 242778 w 491352"/>
              <a:gd name="connsiteY2" fmla="*/ 0 h 12813794"/>
              <a:gd name="connsiteX3" fmla="*/ 491352 w 491352"/>
              <a:gd name="connsiteY3" fmla="*/ 12711530 h 12813794"/>
              <a:gd name="connsiteX4" fmla="*/ 227598 w 491352"/>
              <a:gd name="connsiteY4" fmla="*/ 12813794 h 12813794"/>
              <a:gd name="connsiteX0" fmla="*/ 227598 w 500615"/>
              <a:gd name="connsiteY0" fmla="*/ 12813794 h 12813794"/>
              <a:gd name="connsiteX1" fmla="*/ 0 w 500615"/>
              <a:gd name="connsiteY1" fmla="*/ 12210210 h 12813794"/>
              <a:gd name="connsiteX2" fmla="*/ 242778 w 500615"/>
              <a:gd name="connsiteY2" fmla="*/ 0 h 12813794"/>
              <a:gd name="connsiteX3" fmla="*/ 500615 w 500615"/>
              <a:gd name="connsiteY3" fmla="*/ 12745676 h 12813794"/>
              <a:gd name="connsiteX4" fmla="*/ 227598 w 500615"/>
              <a:gd name="connsiteY4" fmla="*/ 12813794 h 12813794"/>
              <a:gd name="connsiteX0" fmla="*/ 163606 w 500615"/>
              <a:gd name="connsiteY0" fmla="*/ 12837482 h 12837482"/>
              <a:gd name="connsiteX1" fmla="*/ 0 w 500615"/>
              <a:gd name="connsiteY1" fmla="*/ 12210210 h 12837482"/>
              <a:gd name="connsiteX2" fmla="*/ 242778 w 500615"/>
              <a:gd name="connsiteY2" fmla="*/ 0 h 12837482"/>
              <a:gd name="connsiteX3" fmla="*/ 500615 w 500615"/>
              <a:gd name="connsiteY3" fmla="*/ 12745676 h 12837482"/>
              <a:gd name="connsiteX4" fmla="*/ 163606 w 500615"/>
              <a:gd name="connsiteY4" fmla="*/ 12837482 h 12837482"/>
              <a:gd name="connsiteX0" fmla="*/ 167716 w 504725"/>
              <a:gd name="connsiteY0" fmla="*/ 12837482 h 12837482"/>
              <a:gd name="connsiteX1" fmla="*/ 0 w 504725"/>
              <a:gd name="connsiteY1" fmla="*/ 12243730 h 12837482"/>
              <a:gd name="connsiteX2" fmla="*/ 246888 w 504725"/>
              <a:gd name="connsiteY2" fmla="*/ 0 h 12837482"/>
              <a:gd name="connsiteX3" fmla="*/ 504725 w 504725"/>
              <a:gd name="connsiteY3" fmla="*/ 12745676 h 12837482"/>
              <a:gd name="connsiteX4" fmla="*/ 167716 w 504725"/>
              <a:gd name="connsiteY4" fmla="*/ 12837482 h 12837482"/>
              <a:gd name="connsiteX0" fmla="*/ 236011 w 504725"/>
              <a:gd name="connsiteY0" fmla="*/ 12618751 h 12745676"/>
              <a:gd name="connsiteX1" fmla="*/ 0 w 504725"/>
              <a:gd name="connsiteY1" fmla="*/ 12243730 h 12745676"/>
              <a:gd name="connsiteX2" fmla="*/ 246888 w 504725"/>
              <a:gd name="connsiteY2" fmla="*/ 0 h 12745676"/>
              <a:gd name="connsiteX3" fmla="*/ 504725 w 504725"/>
              <a:gd name="connsiteY3" fmla="*/ 12745676 h 12745676"/>
              <a:gd name="connsiteX4" fmla="*/ 236011 w 504725"/>
              <a:gd name="connsiteY4" fmla="*/ 12618751 h 12745676"/>
              <a:gd name="connsiteX0" fmla="*/ 167715 w 504725"/>
              <a:gd name="connsiteY0" fmla="*/ 12837484 h 12837484"/>
              <a:gd name="connsiteX1" fmla="*/ 0 w 504725"/>
              <a:gd name="connsiteY1" fmla="*/ 12243730 h 12837484"/>
              <a:gd name="connsiteX2" fmla="*/ 246888 w 504725"/>
              <a:gd name="connsiteY2" fmla="*/ 0 h 12837484"/>
              <a:gd name="connsiteX3" fmla="*/ 504725 w 504725"/>
              <a:gd name="connsiteY3" fmla="*/ 12745676 h 12837484"/>
              <a:gd name="connsiteX4" fmla="*/ 167715 w 504725"/>
              <a:gd name="connsiteY4" fmla="*/ 12837484 h 12837484"/>
              <a:gd name="connsiteX0" fmla="*/ 168274 w 504725"/>
              <a:gd name="connsiteY0" fmla="*/ 12855771 h 12855771"/>
              <a:gd name="connsiteX1" fmla="*/ 0 w 504725"/>
              <a:gd name="connsiteY1" fmla="*/ 12243730 h 12855771"/>
              <a:gd name="connsiteX2" fmla="*/ 246888 w 504725"/>
              <a:gd name="connsiteY2" fmla="*/ 0 h 12855771"/>
              <a:gd name="connsiteX3" fmla="*/ 504725 w 504725"/>
              <a:gd name="connsiteY3" fmla="*/ 12745676 h 12855771"/>
              <a:gd name="connsiteX4" fmla="*/ 168274 w 504725"/>
              <a:gd name="connsiteY4" fmla="*/ 12855771 h 1285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25" h="12855771">
                <a:moveTo>
                  <a:pt x="168274" y="12855771"/>
                </a:moveTo>
                <a:lnTo>
                  <a:pt x="0" y="12243730"/>
                </a:lnTo>
                <a:lnTo>
                  <a:pt x="246888" y="0"/>
                </a:lnTo>
                <a:lnTo>
                  <a:pt x="504725" y="12745676"/>
                </a:lnTo>
                <a:lnTo>
                  <a:pt x="168274" y="128557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8814463A-D35A-4BA9-8052-DA1586A65673}"/>
              </a:ext>
            </a:extLst>
          </p:cNvPr>
          <p:cNvSpPr/>
          <p:nvPr/>
        </p:nvSpPr>
        <p:spPr>
          <a:xfrm>
            <a:off x="9783029" y="5848541"/>
            <a:ext cx="1445002" cy="76962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F15828BE-763B-4BFF-9C60-C8FDE527AE24}"/>
              </a:ext>
            </a:extLst>
          </p:cNvPr>
          <p:cNvSpPr/>
          <p:nvPr/>
        </p:nvSpPr>
        <p:spPr>
          <a:xfrm>
            <a:off x="7666666" y="5306838"/>
            <a:ext cx="1254246" cy="668022"/>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14CEA324-95AF-4D2B-8827-80C73810DE8F}"/>
              </a:ext>
            </a:extLst>
          </p:cNvPr>
          <p:cNvSpPr/>
          <p:nvPr/>
        </p:nvSpPr>
        <p:spPr>
          <a:xfrm>
            <a:off x="5636124" y="4817573"/>
            <a:ext cx="1055521" cy="562179"/>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9DF16853-BF82-4076-84A9-584936A1B8B1}"/>
              </a:ext>
            </a:extLst>
          </p:cNvPr>
          <p:cNvSpPr/>
          <p:nvPr/>
        </p:nvSpPr>
        <p:spPr>
          <a:xfrm>
            <a:off x="3538350" y="4172676"/>
            <a:ext cx="852320" cy="453952"/>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B644C2AA-5B91-4DE2-98C4-BF210CEBCFE8}"/>
              </a:ext>
            </a:extLst>
          </p:cNvPr>
          <p:cNvSpPr/>
          <p:nvPr/>
        </p:nvSpPr>
        <p:spPr>
          <a:xfrm>
            <a:off x="1449617" y="3586353"/>
            <a:ext cx="692682" cy="368927"/>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8ED6800A-FD7A-47F2-83B9-4268725530FF}"/>
              </a:ext>
            </a:extLst>
          </p:cNvPr>
          <p:cNvSpPr/>
          <p:nvPr/>
        </p:nvSpPr>
        <p:spPr>
          <a:xfrm>
            <a:off x="10403314" y="4990368"/>
            <a:ext cx="175088" cy="124746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69636F4D-31BE-4436-B1D8-96A0BA208778}"/>
              </a:ext>
            </a:extLst>
          </p:cNvPr>
          <p:cNvSpPr/>
          <p:nvPr/>
        </p:nvSpPr>
        <p:spPr>
          <a:xfrm>
            <a:off x="8234809" y="4345826"/>
            <a:ext cx="137077" cy="1311954"/>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5F56A5E0-BE8C-4B40-B64F-28D4253240EF}"/>
              </a:ext>
            </a:extLst>
          </p:cNvPr>
          <p:cNvSpPr/>
          <p:nvPr/>
        </p:nvSpPr>
        <p:spPr>
          <a:xfrm>
            <a:off x="6094199" y="3684729"/>
            <a:ext cx="110067" cy="1438900"/>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A95CB270-A74B-49E6-9E80-F18C23F3D8D1}"/>
              </a:ext>
            </a:extLst>
          </p:cNvPr>
          <p:cNvSpPr/>
          <p:nvPr/>
        </p:nvSpPr>
        <p:spPr>
          <a:xfrm>
            <a:off x="3890045" y="3147345"/>
            <a:ext cx="110067" cy="1272498"/>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55232225-9D6C-43FA-ACB3-DC0C704C8BAA}"/>
              </a:ext>
            </a:extLst>
          </p:cNvPr>
          <p:cNvSpPr/>
          <p:nvPr/>
        </p:nvSpPr>
        <p:spPr>
          <a:xfrm>
            <a:off x="1731259" y="2697193"/>
            <a:ext cx="110067" cy="1095012"/>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0F60EF9-D04B-4D45-B6CC-6230FB64F054}"/>
              </a:ext>
            </a:extLst>
          </p:cNvPr>
          <p:cNvSpPr/>
          <p:nvPr/>
        </p:nvSpPr>
        <p:spPr>
          <a:xfrm>
            <a:off x="919901" y="1212041"/>
            <a:ext cx="1765991" cy="8898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889C478-A7A0-480D-8E59-57DC711DA591}"/>
              </a:ext>
            </a:extLst>
          </p:cNvPr>
          <p:cNvSpPr txBox="1"/>
          <p:nvPr/>
        </p:nvSpPr>
        <p:spPr>
          <a:xfrm>
            <a:off x="1061225" y="1299502"/>
            <a:ext cx="1931097"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Project Initiation</a:t>
            </a:r>
            <a:endParaRPr kumimoji="0" lang="en-GB" sz="1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6" name="TextBox 25">
            <a:extLst>
              <a:ext uri="{FF2B5EF4-FFF2-40B4-BE49-F238E27FC236}">
                <a16:creationId xmlns:a16="http://schemas.microsoft.com/office/drawing/2014/main" id="{A58199A3-8787-4B04-ABE2-7377D8EB0E1C}"/>
              </a:ext>
            </a:extLst>
          </p:cNvPr>
          <p:cNvSpPr txBox="1"/>
          <p:nvPr/>
        </p:nvSpPr>
        <p:spPr>
          <a:xfrm>
            <a:off x="834375" y="297543"/>
            <a:ext cx="18515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3</a:t>
            </a:r>
            <a:r>
              <a:rPr kumimoji="0" lang="en-US" sz="2400" b="1" i="0" u="none" strike="noStrike" kern="1200" cap="none" spc="0" normalizeH="0" baseline="30000" noProof="0" dirty="0">
                <a:ln>
                  <a:noFill/>
                </a:ln>
                <a:solidFill>
                  <a:srgbClr val="FFFFFF"/>
                </a:solidFill>
                <a:effectLst/>
                <a:uLnTx/>
                <a:uFillTx/>
                <a:latin typeface="Open Sans" panose="020B0606030504020204" pitchFamily="34" charset="0"/>
                <a:ea typeface="+mn-ea"/>
                <a:cs typeface="+mn-cs"/>
              </a:rPr>
              <a:t>rd</a:t>
            </a: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Feb 2020</a:t>
            </a:r>
            <a:endParaRPr kumimoji="0" lang="en-GB" sz="24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8" name="Rectangle 27">
            <a:extLst>
              <a:ext uri="{FF2B5EF4-FFF2-40B4-BE49-F238E27FC236}">
                <a16:creationId xmlns:a16="http://schemas.microsoft.com/office/drawing/2014/main" id="{CA7E7BDC-0FE8-4FBC-BFB2-886DA2ECCD16}"/>
              </a:ext>
            </a:extLst>
          </p:cNvPr>
          <p:cNvSpPr/>
          <p:nvPr/>
        </p:nvSpPr>
        <p:spPr>
          <a:xfrm>
            <a:off x="919901" y="2675080"/>
            <a:ext cx="1765991" cy="8898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D279D1-58E0-4FA5-AC78-9B45B7956430}"/>
              </a:ext>
            </a:extLst>
          </p:cNvPr>
          <p:cNvSpPr/>
          <p:nvPr/>
        </p:nvSpPr>
        <p:spPr>
          <a:xfrm>
            <a:off x="9610836" y="3516855"/>
            <a:ext cx="1765991" cy="889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6DEF1CD-CFFB-4BA4-A688-0ECE97AF0906}"/>
              </a:ext>
            </a:extLst>
          </p:cNvPr>
          <p:cNvSpPr txBox="1"/>
          <p:nvPr/>
        </p:nvSpPr>
        <p:spPr>
          <a:xfrm>
            <a:off x="9776834" y="3625170"/>
            <a:ext cx="1931097"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Project Closing</a:t>
            </a:r>
            <a:endParaRPr kumimoji="0" lang="en-GB" sz="1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2" name="Rectangle 31">
            <a:extLst>
              <a:ext uri="{FF2B5EF4-FFF2-40B4-BE49-F238E27FC236}">
                <a16:creationId xmlns:a16="http://schemas.microsoft.com/office/drawing/2014/main" id="{C1361391-0CBD-4CF8-834E-3B0A825D1CFF}"/>
              </a:ext>
            </a:extLst>
          </p:cNvPr>
          <p:cNvSpPr/>
          <p:nvPr/>
        </p:nvSpPr>
        <p:spPr>
          <a:xfrm>
            <a:off x="9610836" y="4979894"/>
            <a:ext cx="1765991" cy="889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2A5041F9-6CEF-4A5E-A6DF-7C5CD0ED4263}"/>
              </a:ext>
            </a:extLst>
          </p:cNvPr>
          <p:cNvSpPr/>
          <p:nvPr/>
        </p:nvSpPr>
        <p:spPr>
          <a:xfrm>
            <a:off x="7410672" y="2482739"/>
            <a:ext cx="1765991" cy="889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88E9B94E-4850-4659-8E27-3BC2FFAE24DD}"/>
              </a:ext>
            </a:extLst>
          </p:cNvPr>
          <p:cNvSpPr txBox="1"/>
          <p:nvPr/>
        </p:nvSpPr>
        <p:spPr>
          <a:xfrm>
            <a:off x="7432189" y="2657213"/>
            <a:ext cx="193109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Project Monitoring And Controlling</a:t>
            </a:r>
            <a:endParaRPr kumimoji="0" lang="en-GB" sz="1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6" name="Rectangle 35">
            <a:extLst>
              <a:ext uri="{FF2B5EF4-FFF2-40B4-BE49-F238E27FC236}">
                <a16:creationId xmlns:a16="http://schemas.microsoft.com/office/drawing/2014/main" id="{4A26F89D-F038-4EB2-9378-A7A45A572EFB}"/>
              </a:ext>
            </a:extLst>
          </p:cNvPr>
          <p:cNvSpPr/>
          <p:nvPr/>
        </p:nvSpPr>
        <p:spPr>
          <a:xfrm>
            <a:off x="7410672" y="4310669"/>
            <a:ext cx="1765991" cy="889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B50EBAE6-1DF9-485B-9020-DF3BD1609834}"/>
              </a:ext>
            </a:extLst>
          </p:cNvPr>
          <p:cNvSpPr/>
          <p:nvPr/>
        </p:nvSpPr>
        <p:spPr>
          <a:xfrm>
            <a:off x="5258493" y="2218795"/>
            <a:ext cx="1765991" cy="889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C15F3967-E1CA-490D-B08C-D7A05E120741}"/>
              </a:ext>
            </a:extLst>
          </p:cNvPr>
          <p:cNvSpPr txBox="1"/>
          <p:nvPr/>
        </p:nvSpPr>
        <p:spPr>
          <a:xfrm>
            <a:off x="5340337" y="2303839"/>
            <a:ext cx="1931097"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Project Executing</a:t>
            </a:r>
            <a:endParaRPr kumimoji="0" lang="en-GB" sz="1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0" name="Rectangle 39">
            <a:extLst>
              <a:ext uri="{FF2B5EF4-FFF2-40B4-BE49-F238E27FC236}">
                <a16:creationId xmlns:a16="http://schemas.microsoft.com/office/drawing/2014/main" id="{52FBA1A1-12B0-44EF-9821-ECC6AC55077A}"/>
              </a:ext>
            </a:extLst>
          </p:cNvPr>
          <p:cNvSpPr/>
          <p:nvPr/>
        </p:nvSpPr>
        <p:spPr>
          <a:xfrm>
            <a:off x="5258493" y="3681834"/>
            <a:ext cx="1765991" cy="889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11112B9-4A31-4347-8469-FDF9915458A3}"/>
              </a:ext>
            </a:extLst>
          </p:cNvPr>
          <p:cNvSpPr/>
          <p:nvPr/>
        </p:nvSpPr>
        <p:spPr>
          <a:xfrm>
            <a:off x="3058227" y="1684306"/>
            <a:ext cx="1765991" cy="8898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FAC8765F-89B7-4019-8534-50B61C6CD2E1}"/>
              </a:ext>
            </a:extLst>
          </p:cNvPr>
          <p:cNvSpPr txBox="1"/>
          <p:nvPr/>
        </p:nvSpPr>
        <p:spPr>
          <a:xfrm>
            <a:off x="3169381" y="1756281"/>
            <a:ext cx="1931097"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Project Planning</a:t>
            </a:r>
            <a:endParaRPr kumimoji="0" lang="en-GB" sz="15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4" name="Rectangle 43">
            <a:extLst>
              <a:ext uri="{FF2B5EF4-FFF2-40B4-BE49-F238E27FC236}">
                <a16:creationId xmlns:a16="http://schemas.microsoft.com/office/drawing/2014/main" id="{A8295272-B5DC-4F04-8E7D-A08793F897F0}"/>
              </a:ext>
            </a:extLst>
          </p:cNvPr>
          <p:cNvSpPr/>
          <p:nvPr/>
        </p:nvSpPr>
        <p:spPr>
          <a:xfrm>
            <a:off x="3058227" y="3147345"/>
            <a:ext cx="1765991" cy="8898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5941AAF-E4D7-47E8-AA21-4544F3F3FDCD}"/>
              </a:ext>
            </a:extLst>
          </p:cNvPr>
          <p:cNvSpPr txBox="1"/>
          <p:nvPr/>
        </p:nvSpPr>
        <p:spPr>
          <a:xfrm>
            <a:off x="674135" y="5614101"/>
            <a:ext cx="654188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Project Timeline</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8" name="TextBox 47">
            <a:extLst>
              <a:ext uri="{FF2B5EF4-FFF2-40B4-BE49-F238E27FC236}">
                <a16:creationId xmlns:a16="http://schemas.microsoft.com/office/drawing/2014/main" id="{4425E7E8-08D9-444E-99B0-8B4680A926A5}"/>
              </a:ext>
            </a:extLst>
          </p:cNvPr>
          <p:cNvSpPr txBox="1"/>
          <p:nvPr/>
        </p:nvSpPr>
        <p:spPr>
          <a:xfrm>
            <a:off x="3080178" y="836465"/>
            <a:ext cx="18515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11</a:t>
            </a:r>
            <a:r>
              <a:rPr kumimoji="0" lang="en-US" sz="2400" b="1" i="0" u="none" strike="noStrike" kern="1200" cap="none" spc="0" normalizeH="0" baseline="30000" noProof="0" dirty="0">
                <a:ln>
                  <a:noFill/>
                </a:ln>
                <a:solidFill>
                  <a:srgbClr val="FFFFFF"/>
                </a:solidFill>
                <a:effectLst/>
                <a:uLnTx/>
                <a:uFillTx/>
                <a:latin typeface="Open Sans" panose="020B0606030504020204" pitchFamily="34" charset="0"/>
                <a:ea typeface="+mn-ea"/>
                <a:cs typeface="+mn-cs"/>
              </a:rPr>
              <a:t>th</a:t>
            </a: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Feb 2020</a:t>
            </a:r>
            <a:endParaRPr kumimoji="0" lang="en-GB" sz="24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9" name="TextBox 48">
            <a:extLst>
              <a:ext uri="{FF2B5EF4-FFF2-40B4-BE49-F238E27FC236}">
                <a16:creationId xmlns:a16="http://schemas.microsoft.com/office/drawing/2014/main" id="{3B70CF86-6CFE-4132-9C1F-9B26D0678A1D}"/>
              </a:ext>
            </a:extLst>
          </p:cNvPr>
          <p:cNvSpPr txBox="1"/>
          <p:nvPr/>
        </p:nvSpPr>
        <p:spPr>
          <a:xfrm>
            <a:off x="5238125" y="1357790"/>
            <a:ext cx="18515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21</a:t>
            </a:r>
            <a:r>
              <a:rPr kumimoji="0" lang="en-US" sz="2400" b="1" i="0" u="none" strike="noStrike" kern="1200" cap="none" spc="0" normalizeH="0" baseline="30000" noProof="0" dirty="0">
                <a:ln>
                  <a:noFill/>
                </a:ln>
                <a:solidFill>
                  <a:srgbClr val="FFFFFF"/>
                </a:solidFill>
                <a:effectLst/>
                <a:uLnTx/>
                <a:uFillTx/>
                <a:latin typeface="Open Sans" panose="020B0606030504020204" pitchFamily="34" charset="0"/>
                <a:ea typeface="+mn-ea"/>
                <a:cs typeface="+mn-cs"/>
              </a:rPr>
              <a:t>st</a:t>
            </a: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Mar 2020</a:t>
            </a:r>
            <a:endParaRPr kumimoji="0" lang="en-GB" sz="24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0" name="TextBox 49">
            <a:extLst>
              <a:ext uri="{FF2B5EF4-FFF2-40B4-BE49-F238E27FC236}">
                <a16:creationId xmlns:a16="http://schemas.microsoft.com/office/drawing/2014/main" id="{7F5998A0-7D94-460B-A35F-87AFEC9E964F}"/>
              </a:ext>
            </a:extLst>
          </p:cNvPr>
          <p:cNvSpPr txBox="1"/>
          <p:nvPr/>
        </p:nvSpPr>
        <p:spPr>
          <a:xfrm>
            <a:off x="7367908" y="1601376"/>
            <a:ext cx="18515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21</a:t>
            </a:r>
            <a:r>
              <a:rPr kumimoji="0" lang="en-US" sz="2400" b="1" i="0" u="none" strike="noStrike" kern="1200" cap="none" spc="0" normalizeH="0" baseline="30000" noProof="0" dirty="0">
                <a:ln>
                  <a:noFill/>
                </a:ln>
                <a:solidFill>
                  <a:srgbClr val="FFFFFF"/>
                </a:solidFill>
                <a:effectLst/>
                <a:uLnTx/>
                <a:uFillTx/>
                <a:latin typeface="Open Sans" panose="020B0606030504020204" pitchFamily="34" charset="0"/>
                <a:ea typeface="+mn-ea"/>
                <a:cs typeface="+mn-cs"/>
              </a:rPr>
              <a:t>st</a:t>
            </a: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May 2020</a:t>
            </a:r>
            <a:endParaRPr kumimoji="0" lang="en-GB" sz="24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1" name="TextBox 50">
            <a:extLst>
              <a:ext uri="{FF2B5EF4-FFF2-40B4-BE49-F238E27FC236}">
                <a16:creationId xmlns:a16="http://schemas.microsoft.com/office/drawing/2014/main" id="{825CEC30-0447-4EE1-9ECE-45E4F4968AC5}"/>
              </a:ext>
            </a:extLst>
          </p:cNvPr>
          <p:cNvSpPr txBox="1"/>
          <p:nvPr/>
        </p:nvSpPr>
        <p:spPr>
          <a:xfrm>
            <a:off x="9569458" y="2687392"/>
            <a:ext cx="18515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19</a:t>
            </a:r>
            <a:r>
              <a:rPr kumimoji="0" lang="en-US" sz="2400" b="1" i="0" u="none" strike="noStrike" kern="1200" cap="none" spc="0" normalizeH="0" baseline="30000" noProof="0" dirty="0">
                <a:ln>
                  <a:noFill/>
                </a:ln>
                <a:solidFill>
                  <a:srgbClr val="FFFFFF"/>
                </a:solidFill>
                <a:effectLst/>
                <a:uLnTx/>
                <a:uFillTx/>
                <a:latin typeface="Open Sans" panose="020B0606030504020204" pitchFamily="34" charset="0"/>
                <a:ea typeface="+mn-ea"/>
                <a:cs typeface="+mn-cs"/>
              </a:rPr>
              <a:t>th</a:t>
            </a: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 Jun 2020</a:t>
            </a:r>
            <a:endParaRPr kumimoji="0" lang="en-GB" sz="24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2" name="Oval 51">
            <a:extLst>
              <a:ext uri="{FF2B5EF4-FFF2-40B4-BE49-F238E27FC236}">
                <a16:creationId xmlns:a16="http://schemas.microsoft.com/office/drawing/2014/main" id="{943B47AA-5AB3-44E5-AF56-4819123E23D0}"/>
              </a:ext>
            </a:extLst>
          </p:cNvPr>
          <p:cNvSpPr/>
          <p:nvPr/>
        </p:nvSpPr>
        <p:spPr>
          <a:xfrm>
            <a:off x="5645195" y="2669027"/>
            <a:ext cx="1005283" cy="1005282"/>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E2E42530-EE5F-4CF2-9985-66B40C788A08}"/>
              </a:ext>
            </a:extLst>
          </p:cNvPr>
          <p:cNvSpPr/>
          <p:nvPr/>
        </p:nvSpPr>
        <p:spPr>
          <a:xfrm>
            <a:off x="1283650" y="1663745"/>
            <a:ext cx="1005283" cy="1005282"/>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F9D763DA-C67A-4FC8-9437-42F2DD358E8F}"/>
              </a:ext>
            </a:extLst>
          </p:cNvPr>
          <p:cNvSpPr/>
          <p:nvPr/>
        </p:nvSpPr>
        <p:spPr>
          <a:xfrm>
            <a:off x="9988216" y="3955280"/>
            <a:ext cx="1005283" cy="1005282"/>
          </a:xfrm>
          <a:prstGeom prst="ellipse">
            <a:avLst/>
          </a:prstGeom>
          <a:solidFill>
            <a:schemeClr val="accent1">
              <a:alpha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49BECF59-0E22-49F8-B83E-FCAF158463EC}"/>
              </a:ext>
            </a:extLst>
          </p:cNvPr>
          <p:cNvSpPr/>
          <p:nvPr/>
        </p:nvSpPr>
        <p:spPr>
          <a:xfrm>
            <a:off x="3454702" y="2140248"/>
            <a:ext cx="1005283" cy="1005282"/>
          </a:xfrm>
          <a:prstGeom prst="ellipse">
            <a:avLst/>
          </a:prstGeom>
          <a:solidFill>
            <a:schemeClr val="accent5">
              <a:alpha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E1F9E31F-FBAD-4468-91FC-5D4C1403C953}"/>
              </a:ext>
            </a:extLst>
          </p:cNvPr>
          <p:cNvGrpSpPr/>
          <p:nvPr/>
        </p:nvGrpSpPr>
        <p:grpSpPr>
          <a:xfrm>
            <a:off x="10196615" y="4150580"/>
            <a:ext cx="621810" cy="621810"/>
            <a:chOff x="5757333" y="2943779"/>
            <a:chExt cx="795498" cy="795498"/>
          </a:xfrm>
        </p:grpSpPr>
        <p:grpSp>
          <p:nvGrpSpPr>
            <p:cNvPr id="74" name="Group 73">
              <a:extLst>
                <a:ext uri="{FF2B5EF4-FFF2-40B4-BE49-F238E27FC236}">
                  <a16:creationId xmlns:a16="http://schemas.microsoft.com/office/drawing/2014/main" id="{2EAA0F6D-65B1-4C34-A76A-549A76CBC790}"/>
                </a:ext>
              </a:extLst>
            </p:cNvPr>
            <p:cNvGrpSpPr/>
            <p:nvPr/>
          </p:nvGrpSpPr>
          <p:grpSpPr>
            <a:xfrm>
              <a:off x="5995780" y="3294766"/>
              <a:ext cx="449164" cy="265293"/>
              <a:chOff x="7175537" y="4438243"/>
              <a:chExt cx="347386" cy="205179"/>
            </a:xfrm>
            <a:solidFill>
              <a:srgbClr val="00B050"/>
            </a:solidFill>
          </p:grpSpPr>
          <p:sp>
            <p:nvSpPr>
              <p:cNvPr id="76" name="Rectangle: Rounded Corners 75">
                <a:extLst>
                  <a:ext uri="{FF2B5EF4-FFF2-40B4-BE49-F238E27FC236}">
                    <a16:creationId xmlns:a16="http://schemas.microsoft.com/office/drawing/2014/main" id="{734A48CB-761B-4BD6-B35D-00CE50ACFCF7}"/>
                  </a:ext>
                </a:extLst>
              </p:cNvPr>
              <p:cNvSpPr/>
              <p:nvPr/>
            </p:nvSpPr>
            <p:spPr>
              <a:xfrm rot="2700000">
                <a:off x="7120649" y="4493131"/>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7" name="Rectangle: Rounded Corners 76">
                <a:extLst>
                  <a:ext uri="{FF2B5EF4-FFF2-40B4-BE49-F238E27FC236}">
                    <a16:creationId xmlns:a16="http://schemas.microsoft.com/office/drawing/2014/main" id="{CD957011-6044-4EBC-858F-099C5A8A6DD6}"/>
                  </a:ext>
                </a:extLst>
              </p:cNvPr>
              <p:cNvSpPr/>
              <p:nvPr/>
            </p:nvSpPr>
            <p:spPr>
              <a:xfrm rot="8100000">
                <a:off x="7183296" y="4445599"/>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75" name="Oval 74">
              <a:extLst>
                <a:ext uri="{FF2B5EF4-FFF2-40B4-BE49-F238E27FC236}">
                  <a16:creationId xmlns:a16="http://schemas.microsoft.com/office/drawing/2014/main" id="{9FB3B05F-9105-4211-A9AA-8F94FB297795}"/>
                </a:ext>
              </a:extLst>
            </p:cNvPr>
            <p:cNvSpPr/>
            <p:nvPr/>
          </p:nvSpPr>
          <p:spPr>
            <a:xfrm>
              <a:off x="5757333" y="2943779"/>
              <a:ext cx="795498" cy="795498"/>
            </a:xfrm>
            <a:prstGeom prst="ellipse">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78" name="Group 77">
            <a:extLst>
              <a:ext uri="{FF2B5EF4-FFF2-40B4-BE49-F238E27FC236}">
                <a16:creationId xmlns:a16="http://schemas.microsoft.com/office/drawing/2014/main" id="{07083A6D-BB41-4C7E-A7C8-3FA585DAB250}"/>
              </a:ext>
            </a:extLst>
          </p:cNvPr>
          <p:cNvGrpSpPr/>
          <p:nvPr/>
        </p:nvGrpSpPr>
        <p:grpSpPr>
          <a:xfrm>
            <a:off x="3682340" y="2351681"/>
            <a:ext cx="536982" cy="654981"/>
            <a:chOff x="7931851" y="2464731"/>
            <a:chExt cx="1002842" cy="1223210"/>
          </a:xfrm>
        </p:grpSpPr>
        <p:sp>
          <p:nvSpPr>
            <p:cNvPr id="79" name="Freeform 5">
              <a:extLst>
                <a:ext uri="{FF2B5EF4-FFF2-40B4-BE49-F238E27FC236}">
                  <a16:creationId xmlns:a16="http://schemas.microsoft.com/office/drawing/2014/main" id="{B53DA2FB-83AC-425D-9D82-78A2735F4297}"/>
                </a:ext>
              </a:extLst>
            </p:cNvPr>
            <p:cNvSpPr>
              <a:spLocks noEditPoints="1"/>
            </p:cNvSpPr>
            <p:nvPr/>
          </p:nvSpPr>
          <p:spPr bwMode="auto">
            <a:xfrm>
              <a:off x="8120806" y="2650831"/>
              <a:ext cx="623981" cy="1037110"/>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dirty="0">
                <a:ln>
                  <a:noFill/>
                </a:ln>
                <a:solidFill>
                  <a:srgbClr val="007A7D">
                    <a:lumMod val="60000"/>
                    <a:lumOff val="40000"/>
                  </a:srgbClr>
                </a:solidFill>
                <a:effectLst/>
                <a:uLnTx/>
                <a:uFillTx/>
                <a:latin typeface="Calibri" panose="020F0502020204030204"/>
                <a:ea typeface="+mn-ea"/>
                <a:cs typeface="+mn-cs"/>
              </a:endParaRPr>
            </a:p>
          </p:txBody>
        </p:sp>
        <p:sp>
          <p:nvSpPr>
            <p:cNvPr id="80" name="Freeform 6">
              <a:extLst>
                <a:ext uri="{FF2B5EF4-FFF2-40B4-BE49-F238E27FC236}">
                  <a16:creationId xmlns:a16="http://schemas.microsoft.com/office/drawing/2014/main" id="{963246D6-6ACF-4DB0-AF9F-68D4C111AA6A}"/>
                </a:ext>
              </a:extLst>
            </p:cNvPr>
            <p:cNvSpPr>
              <a:spLocks noEditPoints="1"/>
            </p:cNvSpPr>
            <p:nvPr/>
          </p:nvSpPr>
          <p:spPr bwMode="auto">
            <a:xfrm>
              <a:off x="8193151" y="2944496"/>
              <a:ext cx="44264" cy="75201"/>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1" name="Freeform 7">
              <a:extLst>
                <a:ext uri="{FF2B5EF4-FFF2-40B4-BE49-F238E27FC236}">
                  <a16:creationId xmlns:a16="http://schemas.microsoft.com/office/drawing/2014/main" id="{A5E198D6-7320-407D-B66C-B7E021B1093D}"/>
                </a:ext>
              </a:extLst>
            </p:cNvPr>
            <p:cNvSpPr>
              <a:spLocks noEditPoints="1"/>
            </p:cNvSpPr>
            <p:nvPr/>
          </p:nvSpPr>
          <p:spPr bwMode="auto">
            <a:xfrm>
              <a:off x="8215045" y="3044923"/>
              <a:ext cx="160397" cy="25749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2" name="Freeform 8">
              <a:extLst>
                <a:ext uri="{FF2B5EF4-FFF2-40B4-BE49-F238E27FC236}">
                  <a16:creationId xmlns:a16="http://schemas.microsoft.com/office/drawing/2014/main" id="{77544454-F53B-4A20-814D-DF10EAD3B88A}"/>
                </a:ext>
              </a:extLst>
            </p:cNvPr>
            <p:cNvSpPr>
              <a:spLocks noEditPoints="1"/>
            </p:cNvSpPr>
            <p:nvPr/>
          </p:nvSpPr>
          <p:spPr bwMode="auto">
            <a:xfrm>
              <a:off x="8585816" y="3030644"/>
              <a:ext cx="71870" cy="8900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3" name="Freeform 9">
              <a:extLst>
                <a:ext uri="{FF2B5EF4-FFF2-40B4-BE49-F238E27FC236}">
                  <a16:creationId xmlns:a16="http://schemas.microsoft.com/office/drawing/2014/main" id="{5409140D-1871-4D7A-B12C-3C16D80DA09F}"/>
                </a:ext>
              </a:extLst>
            </p:cNvPr>
            <p:cNvSpPr>
              <a:spLocks noEditPoints="1"/>
            </p:cNvSpPr>
            <p:nvPr/>
          </p:nvSpPr>
          <p:spPr bwMode="auto">
            <a:xfrm>
              <a:off x="8413044" y="2724603"/>
              <a:ext cx="259397" cy="28271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4" name="Freeform 10">
              <a:extLst>
                <a:ext uri="{FF2B5EF4-FFF2-40B4-BE49-F238E27FC236}">
                  <a16:creationId xmlns:a16="http://schemas.microsoft.com/office/drawing/2014/main" id="{CD8AA65C-D1CF-4A89-871B-EE75E142772B}"/>
                </a:ext>
              </a:extLst>
            </p:cNvPr>
            <p:cNvSpPr>
              <a:spLocks noEditPoints="1"/>
            </p:cNvSpPr>
            <p:nvPr/>
          </p:nvSpPr>
          <p:spPr bwMode="auto">
            <a:xfrm>
              <a:off x="8413044" y="2464731"/>
              <a:ext cx="39980" cy="152306"/>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5" name="Freeform 11">
              <a:extLst>
                <a:ext uri="{FF2B5EF4-FFF2-40B4-BE49-F238E27FC236}">
                  <a16:creationId xmlns:a16="http://schemas.microsoft.com/office/drawing/2014/main" id="{0E9A3651-94BC-4DA3-AC03-F2D59E8D6692}"/>
                </a:ext>
              </a:extLst>
            </p:cNvPr>
            <p:cNvSpPr>
              <a:spLocks noEditPoints="1"/>
            </p:cNvSpPr>
            <p:nvPr/>
          </p:nvSpPr>
          <p:spPr bwMode="auto">
            <a:xfrm>
              <a:off x="8169830" y="2526606"/>
              <a:ext cx="101379" cy="14088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6" name="Freeform 12">
              <a:extLst>
                <a:ext uri="{FF2B5EF4-FFF2-40B4-BE49-F238E27FC236}">
                  <a16:creationId xmlns:a16="http://schemas.microsoft.com/office/drawing/2014/main" id="{043BA955-E4BC-4F6B-8968-C00A8178ADF3}"/>
                </a:ext>
              </a:extLst>
            </p:cNvPr>
            <p:cNvSpPr>
              <a:spLocks noEditPoints="1"/>
            </p:cNvSpPr>
            <p:nvPr/>
          </p:nvSpPr>
          <p:spPr bwMode="auto">
            <a:xfrm>
              <a:off x="8730507" y="3132975"/>
              <a:ext cx="142311" cy="99951"/>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7" name="Freeform 13">
              <a:extLst>
                <a:ext uri="{FF2B5EF4-FFF2-40B4-BE49-F238E27FC236}">
                  <a16:creationId xmlns:a16="http://schemas.microsoft.com/office/drawing/2014/main" id="{785C6064-DABA-4336-8EFF-6A4C14F1F713}"/>
                </a:ext>
              </a:extLst>
            </p:cNvPr>
            <p:cNvSpPr>
              <a:spLocks noEditPoints="1"/>
            </p:cNvSpPr>
            <p:nvPr/>
          </p:nvSpPr>
          <p:spPr bwMode="auto">
            <a:xfrm>
              <a:off x="7993726" y="2704613"/>
              <a:ext cx="142311" cy="98999"/>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8" name="Freeform 14">
              <a:extLst>
                <a:ext uri="{FF2B5EF4-FFF2-40B4-BE49-F238E27FC236}">
                  <a16:creationId xmlns:a16="http://schemas.microsoft.com/office/drawing/2014/main" id="{D2D69F1E-201F-4742-9817-330B9901D227}"/>
                </a:ext>
              </a:extLst>
            </p:cNvPr>
            <p:cNvSpPr>
              <a:spLocks noEditPoints="1"/>
            </p:cNvSpPr>
            <p:nvPr/>
          </p:nvSpPr>
          <p:spPr bwMode="auto">
            <a:xfrm>
              <a:off x="8782387" y="2949255"/>
              <a:ext cx="152306" cy="40457"/>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9" name="Freeform 15">
              <a:extLst>
                <a:ext uri="{FF2B5EF4-FFF2-40B4-BE49-F238E27FC236}">
                  <a16:creationId xmlns:a16="http://schemas.microsoft.com/office/drawing/2014/main" id="{4B92EC3A-4210-48A1-8780-030D9BF69DEC}"/>
                </a:ext>
              </a:extLst>
            </p:cNvPr>
            <p:cNvSpPr>
              <a:spLocks noEditPoints="1"/>
            </p:cNvSpPr>
            <p:nvPr/>
          </p:nvSpPr>
          <p:spPr bwMode="auto">
            <a:xfrm>
              <a:off x="7931851" y="2949255"/>
              <a:ext cx="151355" cy="40457"/>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0" name="Freeform 16">
              <a:extLst>
                <a:ext uri="{FF2B5EF4-FFF2-40B4-BE49-F238E27FC236}">
                  <a16:creationId xmlns:a16="http://schemas.microsoft.com/office/drawing/2014/main" id="{ED6846EE-71EA-4311-8375-1A798500A2F5}"/>
                </a:ext>
              </a:extLst>
            </p:cNvPr>
            <p:cNvSpPr>
              <a:spLocks noEditPoints="1"/>
            </p:cNvSpPr>
            <p:nvPr/>
          </p:nvSpPr>
          <p:spPr bwMode="auto">
            <a:xfrm>
              <a:off x="8730507" y="2704613"/>
              <a:ext cx="142311" cy="98999"/>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1" name="Freeform 17">
              <a:extLst>
                <a:ext uri="{FF2B5EF4-FFF2-40B4-BE49-F238E27FC236}">
                  <a16:creationId xmlns:a16="http://schemas.microsoft.com/office/drawing/2014/main" id="{6CE251F3-279C-46A5-A403-BB3ABFBD31D6}"/>
                </a:ext>
              </a:extLst>
            </p:cNvPr>
            <p:cNvSpPr>
              <a:spLocks noEditPoints="1"/>
            </p:cNvSpPr>
            <p:nvPr/>
          </p:nvSpPr>
          <p:spPr bwMode="auto">
            <a:xfrm>
              <a:off x="7993726" y="3132975"/>
              <a:ext cx="142311" cy="99951"/>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2" name="Freeform 18">
              <a:extLst>
                <a:ext uri="{FF2B5EF4-FFF2-40B4-BE49-F238E27FC236}">
                  <a16:creationId xmlns:a16="http://schemas.microsoft.com/office/drawing/2014/main" id="{32039DCB-BB88-4134-A59A-4BF1F89DF273}"/>
                </a:ext>
              </a:extLst>
            </p:cNvPr>
            <p:cNvSpPr>
              <a:spLocks noEditPoints="1"/>
            </p:cNvSpPr>
            <p:nvPr/>
          </p:nvSpPr>
          <p:spPr bwMode="auto">
            <a:xfrm>
              <a:off x="8595336" y="2526606"/>
              <a:ext cx="101379" cy="14088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1532C16A-8BD9-4F53-873F-9A061E6800F2}"/>
              </a:ext>
            </a:extLst>
          </p:cNvPr>
          <p:cNvGrpSpPr/>
          <p:nvPr/>
        </p:nvGrpSpPr>
        <p:grpSpPr>
          <a:xfrm>
            <a:off x="5848276" y="2866274"/>
            <a:ext cx="601912" cy="601767"/>
            <a:chOff x="2700338" y="8651875"/>
            <a:chExt cx="6545262" cy="6543675"/>
          </a:xfrm>
          <a:solidFill>
            <a:schemeClr val="bg1"/>
          </a:solidFill>
        </p:grpSpPr>
        <p:sp>
          <p:nvSpPr>
            <p:cNvPr id="94" name="Freeform 18">
              <a:extLst>
                <a:ext uri="{FF2B5EF4-FFF2-40B4-BE49-F238E27FC236}">
                  <a16:creationId xmlns:a16="http://schemas.microsoft.com/office/drawing/2014/main" id="{898B3862-292F-4A28-914B-B03344857BB3}"/>
                </a:ext>
              </a:extLst>
            </p:cNvPr>
            <p:cNvSpPr>
              <a:spLocks noEditPoints="1"/>
            </p:cNvSpPr>
            <p:nvPr/>
          </p:nvSpPr>
          <p:spPr bwMode="auto">
            <a:xfrm>
              <a:off x="2700338" y="10820400"/>
              <a:ext cx="4376737" cy="4375150"/>
            </a:xfrm>
            <a:custGeom>
              <a:avLst/>
              <a:gdLst>
                <a:gd name="T0" fmla="*/ 477 w 1376"/>
                <a:gd name="T1" fmla="*/ 1360 h 1376"/>
                <a:gd name="T2" fmla="*/ 312 w 1376"/>
                <a:gd name="T3" fmla="*/ 1212 h 1376"/>
                <a:gd name="T4" fmla="*/ 237 w 1376"/>
                <a:gd name="T5" fmla="*/ 1044 h 1376"/>
                <a:gd name="T6" fmla="*/ 64 w 1376"/>
                <a:gd name="T7" fmla="*/ 1013 h 1376"/>
                <a:gd name="T8" fmla="*/ 51 w 1376"/>
                <a:gd name="T9" fmla="*/ 793 h 1376"/>
                <a:gd name="T10" fmla="*/ 117 w 1376"/>
                <a:gd name="T11" fmla="*/ 621 h 1376"/>
                <a:gd name="T12" fmla="*/ 16 w 1376"/>
                <a:gd name="T13" fmla="*/ 476 h 1376"/>
                <a:gd name="T14" fmla="*/ 164 w 1376"/>
                <a:gd name="T15" fmla="*/ 312 h 1376"/>
                <a:gd name="T16" fmla="*/ 332 w 1376"/>
                <a:gd name="T17" fmla="*/ 237 h 1376"/>
                <a:gd name="T18" fmla="*/ 363 w 1376"/>
                <a:gd name="T19" fmla="*/ 63 h 1376"/>
                <a:gd name="T20" fmla="*/ 583 w 1376"/>
                <a:gd name="T21" fmla="*/ 51 h 1376"/>
                <a:gd name="T22" fmla="*/ 755 w 1376"/>
                <a:gd name="T23" fmla="*/ 116 h 1376"/>
                <a:gd name="T24" fmla="*/ 900 w 1376"/>
                <a:gd name="T25" fmla="*/ 16 h 1376"/>
                <a:gd name="T26" fmla="*/ 1064 w 1376"/>
                <a:gd name="T27" fmla="*/ 163 h 1376"/>
                <a:gd name="T28" fmla="*/ 1139 w 1376"/>
                <a:gd name="T29" fmla="*/ 331 h 1376"/>
                <a:gd name="T30" fmla="*/ 1313 w 1376"/>
                <a:gd name="T31" fmla="*/ 362 h 1376"/>
                <a:gd name="T32" fmla="*/ 1360 w 1376"/>
                <a:gd name="T33" fmla="*/ 476 h 1376"/>
                <a:gd name="T34" fmla="*/ 1260 w 1376"/>
                <a:gd name="T35" fmla="*/ 621 h 1376"/>
                <a:gd name="T36" fmla="*/ 1325 w 1376"/>
                <a:gd name="T37" fmla="*/ 793 h 1376"/>
                <a:gd name="T38" fmla="*/ 1313 w 1376"/>
                <a:gd name="T39" fmla="*/ 1013 h 1376"/>
                <a:gd name="T40" fmla="*/ 1139 w 1376"/>
                <a:gd name="T41" fmla="*/ 1044 h 1376"/>
                <a:gd name="T42" fmla="*/ 1064 w 1376"/>
                <a:gd name="T43" fmla="*/ 1212 h 1376"/>
                <a:gd name="T44" fmla="*/ 900 w 1376"/>
                <a:gd name="T45" fmla="*/ 1360 h 1376"/>
                <a:gd name="T46" fmla="*/ 755 w 1376"/>
                <a:gd name="T47" fmla="*/ 1259 h 1376"/>
                <a:gd name="T48" fmla="*/ 583 w 1376"/>
                <a:gd name="T49" fmla="*/ 1325 h 1376"/>
                <a:gd name="T50" fmla="*/ 403 w 1376"/>
                <a:gd name="T51" fmla="*/ 1230 h 1376"/>
                <a:gd name="T52" fmla="*/ 544 w 1376"/>
                <a:gd name="T53" fmla="*/ 1210 h 1376"/>
                <a:gd name="T54" fmla="*/ 748 w 1376"/>
                <a:gd name="T55" fmla="*/ 1167 h 1376"/>
                <a:gd name="T56" fmla="*/ 870 w 1376"/>
                <a:gd name="T57" fmla="*/ 1273 h 1376"/>
                <a:gd name="T58" fmla="*/ 956 w 1376"/>
                <a:gd name="T59" fmla="*/ 1159 h 1376"/>
                <a:gd name="T60" fmla="*/ 1070 w 1376"/>
                <a:gd name="T61" fmla="*/ 985 h 1376"/>
                <a:gd name="T62" fmla="*/ 1230 w 1376"/>
                <a:gd name="T63" fmla="*/ 973 h 1376"/>
                <a:gd name="T64" fmla="*/ 1211 w 1376"/>
                <a:gd name="T65" fmla="*/ 832 h 1376"/>
                <a:gd name="T66" fmla="*/ 1168 w 1376"/>
                <a:gd name="T67" fmla="*/ 628 h 1376"/>
                <a:gd name="T68" fmla="*/ 1274 w 1376"/>
                <a:gd name="T69" fmla="*/ 506 h 1376"/>
                <a:gd name="T70" fmla="*/ 1160 w 1376"/>
                <a:gd name="T71" fmla="*/ 420 h 1376"/>
                <a:gd name="T72" fmla="*/ 986 w 1376"/>
                <a:gd name="T73" fmla="*/ 306 h 1376"/>
                <a:gd name="T74" fmla="*/ 974 w 1376"/>
                <a:gd name="T75" fmla="*/ 146 h 1376"/>
                <a:gd name="T76" fmla="*/ 833 w 1376"/>
                <a:gd name="T77" fmla="*/ 165 h 1376"/>
                <a:gd name="T78" fmla="*/ 629 w 1376"/>
                <a:gd name="T79" fmla="*/ 208 h 1376"/>
                <a:gd name="T80" fmla="*/ 507 w 1376"/>
                <a:gd name="T81" fmla="*/ 102 h 1376"/>
                <a:gd name="T82" fmla="*/ 421 w 1376"/>
                <a:gd name="T83" fmla="*/ 216 h 1376"/>
                <a:gd name="T84" fmla="*/ 307 w 1376"/>
                <a:gd name="T85" fmla="*/ 390 h 1376"/>
                <a:gd name="T86" fmla="*/ 146 w 1376"/>
                <a:gd name="T87" fmla="*/ 402 h 1376"/>
                <a:gd name="T88" fmla="*/ 166 w 1376"/>
                <a:gd name="T89" fmla="*/ 543 h 1376"/>
                <a:gd name="T90" fmla="*/ 209 w 1376"/>
                <a:gd name="T91" fmla="*/ 747 h 1376"/>
                <a:gd name="T92" fmla="*/ 103 w 1376"/>
                <a:gd name="T93" fmla="*/ 869 h 1376"/>
                <a:gd name="T94" fmla="*/ 217 w 1376"/>
                <a:gd name="T95" fmla="*/ 955 h 1376"/>
                <a:gd name="T96" fmla="*/ 391 w 1376"/>
                <a:gd name="T97" fmla="*/ 1069 h 1376"/>
                <a:gd name="T98" fmla="*/ 403 w 1376"/>
                <a:gd name="T99" fmla="*/ 1230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6" h="1376">
                  <a:moveTo>
                    <a:pt x="509" y="1366"/>
                  </a:moveTo>
                  <a:cubicBezTo>
                    <a:pt x="498" y="1366"/>
                    <a:pt x="487" y="1364"/>
                    <a:pt x="477" y="1360"/>
                  </a:cubicBezTo>
                  <a:cubicBezTo>
                    <a:pt x="363" y="1312"/>
                    <a:pt x="363" y="1312"/>
                    <a:pt x="363" y="1312"/>
                  </a:cubicBezTo>
                  <a:cubicBezTo>
                    <a:pt x="324" y="1296"/>
                    <a:pt x="302" y="1253"/>
                    <a:pt x="312" y="1212"/>
                  </a:cubicBezTo>
                  <a:cubicBezTo>
                    <a:pt x="319" y="1188"/>
                    <a:pt x="325" y="1163"/>
                    <a:pt x="332" y="1139"/>
                  </a:cubicBezTo>
                  <a:cubicBezTo>
                    <a:pt x="297" y="1111"/>
                    <a:pt x="265" y="1079"/>
                    <a:pt x="237" y="1044"/>
                  </a:cubicBezTo>
                  <a:cubicBezTo>
                    <a:pt x="213" y="1051"/>
                    <a:pt x="188" y="1057"/>
                    <a:pt x="164" y="1064"/>
                  </a:cubicBezTo>
                  <a:cubicBezTo>
                    <a:pt x="123" y="1074"/>
                    <a:pt x="80" y="1052"/>
                    <a:pt x="64" y="1013"/>
                  </a:cubicBezTo>
                  <a:cubicBezTo>
                    <a:pt x="16" y="899"/>
                    <a:pt x="16" y="899"/>
                    <a:pt x="16" y="899"/>
                  </a:cubicBezTo>
                  <a:cubicBezTo>
                    <a:pt x="0" y="860"/>
                    <a:pt x="15" y="815"/>
                    <a:pt x="51" y="793"/>
                  </a:cubicBezTo>
                  <a:cubicBezTo>
                    <a:pt x="73" y="780"/>
                    <a:pt x="95" y="767"/>
                    <a:pt x="117" y="754"/>
                  </a:cubicBezTo>
                  <a:cubicBezTo>
                    <a:pt x="112" y="710"/>
                    <a:pt x="112" y="665"/>
                    <a:pt x="117" y="621"/>
                  </a:cubicBezTo>
                  <a:cubicBezTo>
                    <a:pt x="95" y="608"/>
                    <a:pt x="73" y="595"/>
                    <a:pt x="51" y="582"/>
                  </a:cubicBezTo>
                  <a:cubicBezTo>
                    <a:pt x="15" y="561"/>
                    <a:pt x="0" y="515"/>
                    <a:pt x="16" y="476"/>
                  </a:cubicBezTo>
                  <a:cubicBezTo>
                    <a:pt x="64" y="362"/>
                    <a:pt x="64" y="362"/>
                    <a:pt x="64" y="362"/>
                  </a:cubicBezTo>
                  <a:cubicBezTo>
                    <a:pt x="80" y="323"/>
                    <a:pt x="123" y="301"/>
                    <a:pt x="164" y="312"/>
                  </a:cubicBezTo>
                  <a:cubicBezTo>
                    <a:pt x="188" y="318"/>
                    <a:pt x="213" y="324"/>
                    <a:pt x="237" y="331"/>
                  </a:cubicBezTo>
                  <a:cubicBezTo>
                    <a:pt x="265" y="296"/>
                    <a:pt x="297" y="264"/>
                    <a:pt x="332" y="237"/>
                  </a:cubicBezTo>
                  <a:cubicBezTo>
                    <a:pt x="325" y="212"/>
                    <a:pt x="319" y="187"/>
                    <a:pt x="312" y="163"/>
                  </a:cubicBezTo>
                  <a:cubicBezTo>
                    <a:pt x="302" y="122"/>
                    <a:pt x="324" y="79"/>
                    <a:pt x="363" y="63"/>
                  </a:cubicBezTo>
                  <a:cubicBezTo>
                    <a:pt x="477" y="16"/>
                    <a:pt x="477" y="16"/>
                    <a:pt x="477" y="16"/>
                  </a:cubicBezTo>
                  <a:cubicBezTo>
                    <a:pt x="516" y="0"/>
                    <a:pt x="561" y="15"/>
                    <a:pt x="583" y="51"/>
                  </a:cubicBezTo>
                  <a:cubicBezTo>
                    <a:pt x="596" y="72"/>
                    <a:pt x="609" y="94"/>
                    <a:pt x="622" y="116"/>
                  </a:cubicBezTo>
                  <a:cubicBezTo>
                    <a:pt x="666" y="111"/>
                    <a:pt x="711" y="111"/>
                    <a:pt x="755" y="116"/>
                  </a:cubicBezTo>
                  <a:cubicBezTo>
                    <a:pt x="768" y="94"/>
                    <a:pt x="781" y="72"/>
                    <a:pt x="794" y="51"/>
                  </a:cubicBezTo>
                  <a:cubicBezTo>
                    <a:pt x="815" y="15"/>
                    <a:pt x="861" y="0"/>
                    <a:pt x="900" y="16"/>
                  </a:cubicBezTo>
                  <a:cubicBezTo>
                    <a:pt x="1014" y="63"/>
                    <a:pt x="1014" y="63"/>
                    <a:pt x="1014" y="63"/>
                  </a:cubicBezTo>
                  <a:cubicBezTo>
                    <a:pt x="1053" y="79"/>
                    <a:pt x="1075" y="122"/>
                    <a:pt x="1064" y="163"/>
                  </a:cubicBezTo>
                  <a:cubicBezTo>
                    <a:pt x="1058" y="187"/>
                    <a:pt x="1052" y="212"/>
                    <a:pt x="1045" y="237"/>
                  </a:cubicBezTo>
                  <a:cubicBezTo>
                    <a:pt x="1080" y="264"/>
                    <a:pt x="1112" y="296"/>
                    <a:pt x="1139" y="331"/>
                  </a:cubicBezTo>
                  <a:cubicBezTo>
                    <a:pt x="1164" y="324"/>
                    <a:pt x="1189" y="318"/>
                    <a:pt x="1213" y="312"/>
                  </a:cubicBezTo>
                  <a:cubicBezTo>
                    <a:pt x="1254" y="301"/>
                    <a:pt x="1297" y="323"/>
                    <a:pt x="1313" y="362"/>
                  </a:cubicBezTo>
                  <a:cubicBezTo>
                    <a:pt x="1360" y="476"/>
                    <a:pt x="1360" y="476"/>
                    <a:pt x="1360" y="476"/>
                  </a:cubicBezTo>
                  <a:cubicBezTo>
                    <a:pt x="1360" y="476"/>
                    <a:pt x="1360" y="476"/>
                    <a:pt x="1360" y="476"/>
                  </a:cubicBezTo>
                  <a:cubicBezTo>
                    <a:pt x="1376" y="515"/>
                    <a:pt x="1361" y="561"/>
                    <a:pt x="1325" y="582"/>
                  </a:cubicBezTo>
                  <a:cubicBezTo>
                    <a:pt x="1304" y="595"/>
                    <a:pt x="1282" y="608"/>
                    <a:pt x="1260" y="621"/>
                  </a:cubicBezTo>
                  <a:cubicBezTo>
                    <a:pt x="1265" y="665"/>
                    <a:pt x="1265" y="710"/>
                    <a:pt x="1260" y="754"/>
                  </a:cubicBezTo>
                  <a:cubicBezTo>
                    <a:pt x="1282" y="767"/>
                    <a:pt x="1304" y="780"/>
                    <a:pt x="1325" y="793"/>
                  </a:cubicBezTo>
                  <a:cubicBezTo>
                    <a:pt x="1361" y="815"/>
                    <a:pt x="1376" y="860"/>
                    <a:pt x="1360" y="899"/>
                  </a:cubicBezTo>
                  <a:cubicBezTo>
                    <a:pt x="1313" y="1013"/>
                    <a:pt x="1313" y="1013"/>
                    <a:pt x="1313" y="1013"/>
                  </a:cubicBezTo>
                  <a:cubicBezTo>
                    <a:pt x="1297" y="1052"/>
                    <a:pt x="1254" y="1074"/>
                    <a:pt x="1213" y="1064"/>
                  </a:cubicBezTo>
                  <a:cubicBezTo>
                    <a:pt x="1189" y="1057"/>
                    <a:pt x="1164" y="1051"/>
                    <a:pt x="1139" y="1044"/>
                  </a:cubicBezTo>
                  <a:cubicBezTo>
                    <a:pt x="1112" y="1079"/>
                    <a:pt x="1080" y="1111"/>
                    <a:pt x="1045" y="1139"/>
                  </a:cubicBezTo>
                  <a:cubicBezTo>
                    <a:pt x="1052" y="1164"/>
                    <a:pt x="1058" y="1188"/>
                    <a:pt x="1064" y="1212"/>
                  </a:cubicBezTo>
                  <a:cubicBezTo>
                    <a:pt x="1075" y="1253"/>
                    <a:pt x="1053" y="1296"/>
                    <a:pt x="1014" y="1312"/>
                  </a:cubicBezTo>
                  <a:cubicBezTo>
                    <a:pt x="900" y="1360"/>
                    <a:pt x="900" y="1360"/>
                    <a:pt x="900" y="1360"/>
                  </a:cubicBezTo>
                  <a:cubicBezTo>
                    <a:pt x="861" y="1376"/>
                    <a:pt x="815" y="1361"/>
                    <a:pt x="794" y="1325"/>
                  </a:cubicBezTo>
                  <a:cubicBezTo>
                    <a:pt x="781" y="1303"/>
                    <a:pt x="768" y="1281"/>
                    <a:pt x="755" y="1259"/>
                  </a:cubicBezTo>
                  <a:cubicBezTo>
                    <a:pt x="711" y="1264"/>
                    <a:pt x="666" y="1264"/>
                    <a:pt x="622" y="1259"/>
                  </a:cubicBezTo>
                  <a:cubicBezTo>
                    <a:pt x="609" y="1281"/>
                    <a:pt x="596" y="1303"/>
                    <a:pt x="583" y="1325"/>
                  </a:cubicBezTo>
                  <a:cubicBezTo>
                    <a:pt x="567" y="1351"/>
                    <a:pt x="539" y="1366"/>
                    <a:pt x="509" y="1366"/>
                  </a:cubicBezTo>
                  <a:close/>
                  <a:moveTo>
                    <a:pt x="403" y="1230"/>
                  </a:moveTo>
                  <a:cubicBezTo>
                    <a:pt x="507" y="1273"/>
                    <a:pt x="507" y="1273"/>
                    <a:pt x="507" y="1273"/>
                  </a:cubicBezTo>
                  <a:cubicBezTo>
                    <a:pt x="519" y="1252"/>
                    <a:pt x="532" y="1231"/>
                    <a:pt x="544" y="1210"/>
                  </a:cubicBezTo>
                  <a:cubicBezTo>
                    <a:pt x="562" y="1180"/>
                    <a:pt x="595" y="1163"/>
                    <a:pt x="629" y="1167"/>
                  </a:cubicBezTo>
                  <a:cubicBezTo>
                    <a:pt x="669" y="1172"/>
                    <a:pt x="708" y="1172"/>
                    <a:pt x="748" y="1167"/>
                  </a:cubicBezTo>
                  <a:cubicBezTo>
                    <a:pt x="782" y="1163"/>
                    <a:pt x="815" y="1180"/>
                    <a:pt x="833" y="1210"/>
                  </a:cubicBezTo>
                  <a:cubicBezTo>
                    <a:pt x="845" y="1231"/>
                    <a:pt x="857" y="1252"/>
                    <a:pt x="870" y="1273"/>
                  </a:cubicBezTo>
                  <a:cubicBezTo>
                    <a:pt x="974" y="1230"/>
                    <a:pt x="974" y="1230"/>
                    <a:pt x="974" y="1230"/>
                  </a:cubicBezTo>
                  <a:cubicBezTo>
                    <a:pt x="968" y="1206"/>
                    <a:pt x="962" y="1183"/>
                    <a:pt x="956" y="1159"/>
                  </a:cubicBezTo>
                  <a:cubicBezTo>
                    <a:pt x="947" y="1125"/>
                    <a:pt x="958" y="1090"/>
                    <a:pt x="986" y="1069"/>
                  </a:cubicBezTo>
                  <a:cubicBezTo>
                    <a:pt x="1017" y="1044"/>
                    <a:pt x="1045" y="1016"/>
                    <a:pt x="1070" y="985"/>
                  </a:cubicBezTo>
                  <a:cubicBezTo>
                    <a:pt x="1091" y="958"/>
                    <a:pt x="1126" y="946"/>
                    <a:pt x="1160" y="955"/>
                  </a:cubicBezTo>
                  <a:cubicBezTo>
                    <a:pt x="1183" y="961"/>
                    <a:pt x="1207" y="967"/>
                    <a:pt x="1230" y="973"/>
                  </a:cubicBezTo>
                  <a:cubicBezTo>
                    <a:pt x="1274" y="869"/>
                    <a:pt x="1274" y="869"/>
                    <a:pt x="1274" y="869"/>
                  </a:cubicBezTo>
                  <a:cubicBezTo>
                    <a:pt x="1253" y="856"/>
                    <a:pt x="1232" y="844"/>
                    <a:pt x="1211" y="832"/>
                  </a:cubicBezTo>
                  <a:cubicBezTo>
                    <a:pt x="1181" y="814"/>
                    <a:pt x="1164" y="781"/>
                    <a:pt x="1168" y="747"/>
                  </a:cubicBezTo>
                  <a:cubicBezTo>
                    <a:pt x="1173" y="707"/>
                    <a:pt x="1173" y="668"/>
                    <a:pt x="1168" y="628"/>
                  </a:cubicBezTo>
                  <a:cubicBezTo>
                    <a:pt x="1164" y="594"/>
                    <a:pt x="1181" y="561"/>
                    <a:pt x="1211" y="543"/>
                  </a:cubicBezTo>
                  <a:cubicBezTo>
                    <a:pt x="1232" y="531"/>
                    <a:pt x="1253" y="519"/>
                    <a:pt x="1274" y="506"/>
                  </a:cubicBezTo>
                  <a:cubicBezTo>
                    <a:pt x="1230" y="402"/>
                    <a:pt x="1230" y="402"/>
                    <a:pt x="1230" y="402"/>
                  </a:cubicBezTo>
                  <a:cubicBezTo>
                    <a:pt x="1207" y="408"/>
                    <a:pt x="1183" y="414"/>
                    <a:pt x="1160" y="420"/>
                  </a:cubicBezTo>
                  <a:cubicBezTo>
                    <a:pt x="1126" y="429"/>
                    <a:pt x="1091" y="418"/>
                    <a:pt x="1070" y="390"/>
                  </a:cubicBezTo>
                  <a:cubicBezTo>
                    <a:pt x="1045" y="359"/>
                    <a:pt x="1017" y="331"/>
                    <a:pt x="986" y="306"/>
                  </a:cubicBezTo>
                  <a:cubicBezTo>
                    <a:pt x="958" y="285"/>
                    <a:pt x="947" y="250"/>
                    <a:pt x="956" y="216"/>
                  </a:cubicBezTo>
                  <a:cubicBezTo>
                    <a:pt x="962" y="193"/>
                    <a:pt x="968" y="169"/>
                    <a:pt x="974" y="146"/>
                  </a:cubicBezTo>
                  <a:cubicBezTo>
                    <a:pt x="870" y="102"/>
                    <a:pt x="870" y="102"/>
                    <a:pt x="870" y="102"/>
                  </a:cubicBezTo>
                  <a:cubicBezTo>
                    <a:pt x="857" y="123"/>
                    <a:pt x="845" y="144"/>
                    <a:pt x="833" y="165"/>
                  </a:cubicBezTo>
                  <a:cubicBezTo>
                    <a:pt x="815" y="195"/>
                    <a:pt x="782" y="212"/>
                    <a:pt x="748" y="208"/>
                  </a:cubicBezTo>
                  <a:cubicBezTo>
                    <a:pt x="708" y="203"/>
                    <a:pt x="668" y="203"/>
                    <a:pt x="629" y="208"/>
                  </a:cubicBezTo>
                  <a:cubicBezTo>
                    <a:pt x="595" y="212"/>
                    <a:pt x="561" y="195"/>
                    <a:pt x="544" y="165"/>
                  </a:cubicBezTo>
                  <a:cubicBezTo>
                    <a:pt x="532" y="144"/>
                    <a:pt x="519" y="123"/>
                    <a:pt x="507" y="102"/>
                  </a:cubicBezTo>
                  <a:cubicBezTo>
                    <a:pt x="403" y="146"/>
                    <a:pt x="403" y="146"/>
                    <a:pt x="403" y="146"/>
                  </a:cubicBezTo>
                  <a:cubicBezTo>
                    <a:pt x="409" y="169"/>
                    <a:pt x="415" y="193"/>
                    <a:pt x="421" y="216"/>
                  </a:cubicBezTo>
                  <a:cubicBezTo>
                    <a:pt x="430" y="250"/>
                    <a:pt x="418" y="285"/>
                    <a:pt x="391" y="306"/>
                  </a:cubicBezTo>
                  <a:cubicBezTo>
                    <a:pt x="360" y="331"/>
                    <a:pt x="332" y="359"/>
                    <a:pt x="307" y="390"/>
                  </a:cubicBezTo>
                  <a:cubicBezTo>
                    <a:pt x="286" y="418"/>
                    <a:pt x="251" y="429"/>
                    <a:pt x="217" y="420"/>
                  </a:cubicBezTo>
                  <a:cubicBezTo>
                    <a:pt x="193" y="414"/>
                    <a:pt x="170" y="408"/>
                    <a:pt x="146" y="402"/>
                  </a:cubicBezTo>
                  <a:cubicBezTo>
                    <a:pt x="103" y="506"/>
                    <a:pt x="103" y="506"/>
                    <a:pt x="103" y="506"/>
                  </a:cubicBezTo>
                  <a:cubicBezTo>
                    <a:pt x="124" y="519"/>
                    <a:pt x="145" y="531"/>
                    <a:pt x="166" y="543"/>
                  </a:cubicBezTo>
                  <a:cubicBezTo>
                    <a:pt x="196" y="561"/>
                    <a:pt x="213" y="594"/>
                    <a:pt x="209" y="628"/>
                  </a:cubicBezTo>
                  <a:cubicBezTo>
                    <a:pt x="204" y="668"/>
                    <a:pt x="204" y="708"/>
                    <a:pt x="209" y="747"/>
                  </a:cubicBezTo>
                  <a:cubicBezTo>
                    <a:pt x="213" y="781"/>
                    <a:pt x="196" y="815"/>
                    <a:pt x="166" y="832"/>
                  </a:cubicBezTo>
                  <a:cubicBezTo>
                    <a:pt x="145" y="844"/>
                    <a:pt x="124" y="856"/>
                    <a:pt x="103" y="869"/>
                  </a:cubicBezTo>
                  <a:cubicBezTo>
                    <a:pt x="146" y="973"/>
                    <a:pt x="146" y="973"/>
                    <a:pt x="146" y="973"/>
                  </a:cubicBezTo>
                  <a:cubicBezTo>
                    <a:pt x="170" y="968"/>
                    <a:pt x="193" y="961"/>
                    <a:pt x="217" y="955"/>
                  </a:cubicBezTo>
                  <a:cubicBezTo>
                    <a:pt x="251" y="946"/>
                    <a:pt x="286" y="958"/>
                    <a:pt x="307" y="985"/>
                  </a:cubicBezTo>
                  <a:cubicBezTo>
                    <a:pt x="332" y="1016"/>
                    <a:pt x="360" y="1044"/>
                    <a:pt x="391" y="1069"/>
                  </a:cubicBezTo>
                  <a:cubicBezTo>
                    <a:pt x="418" y="1090"/>
                    <a:pt x="430" y="1125"/>
                    <a:pt x="421" y="1159"/>
                  </a:cubicBezTo>
                  <a:cubicBezTo>
                    <a:pt x="415" y="1183"/>
                    <a:pt x="409" y="1206"/>
                    <a:pt x="403" y="123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5" name="Freeform 19">
              <a:extLst>
                <a:ext uri="{FF2B5EF4-FFF2-40B4-BE49-F238E27FC236}">
                  <a16:creationId xmlns:a16="http://schemas.microsoft.com/office/drawing/2014/main" id="{FB4DB554-DD52-4BE2-B6D4-3C296AED5182}"/>
                </a:ext>
              </a:extLst>
            </p:cNvPr>
            <p:cNvSpPr>
              <a:spLocks noEditPoints="1"/>
            </p:cNvSpPr>
            <p:nvPr/>
          </p:nvSpPr>
          <p:spPr bwMode="auto">
            <a:xfrm>
              <a:off x="3762375" y="11879263"/>
              <a:ext cx="2255837" cy="2120900"/>
            </a:xfrm>
            <a:custGeom>
              <a:avLst/>
              <a:gdLst>
                <a:gd name="T0" fmla="*/ 354 w 709"/>
                <a:gd name="T1" fmla="*/ 667 h 667"/>
                <a:gd name="T2" fmla="*/ 235 w 709"/>
                <a:gd name="T3" fmla="*/ 643 h 667"/>
                <a:gd name="T4" fmla="*/ 66 w 709"/>
                <a:gd name="T5" fmla="*/ 474 h 667"/>
                <a:gd name="T6" fmla="*/ 235 w 709"/>
                <a:gd name="T7" fmla="*/ 66 h 667"/>
                <a:gd name="T8" fmla="*/ 643 w 709"/>
                <a:gd name="T9" fmla="*/ 235 h 667"/>
                <a:gd name="T10" fmla="*/ 643 w 709"/>
                <a:gd name="T11" fmla="*/ 235 h 667"/>
                <a:gd name="T12" fmla="*/ 474 w 709"/>
                <a:gd name="T13" fmla="*/ 643 h 667"/>
                <a:gd name="T14" fmla="*/ 354 w 709"/>
                <a:gd name="T15" fmla="*/ 667 h 667"/>
                <a:gd name="T16" fmla="*/ 354 w 709"/>
                <a:gd name="T17" fmla="*/ 134 h 667"/>
                <a:gd name="T18" fmla="*/ 270 w 709"/>
                <a:gd name="T19" fmla="*/ 151 h 667"/>
                <a:gd name="T20" fmla="*/ 150 w 709"/>
                <a:gd name="T21" fmla="*/ 439 h 667"/>
                <a:gd name="T22" fmla="*/ 270 w 709"/>
                <a:gd name="T23" fmla="*/ 559 h 667"/>
                <a:gd name="T24" fmla="*/ 439 w 709"/>
                <a:gd name="T25" fmla="*/ 559 h 667"/>
                <a:gd name="T26" fmla="*/ 558 w 709"/>
                <a:gd name="T27" fmla="*/ 270 h 667"/>
                <a:gd name="T28" fmla="*/ 354 w 709"/>
                <a:gd name="T29" fmla="*/ 134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667">
                  <a:moveTo>
                    <a:pt x="354" y="667"/>
                  </a:moveTo>
                  <a:cubicBezTo>
                    <a:pt x="314" y="667"/>
                    <a:pt x="273" y="659"/>
                    <a:pt x="235" y="643"/>
                  </a:cubicBezTo>
                  <a:cubicBezTo>
                    <a:pt x="158" y="611"/>
                    <a:pt x="98" y="551"/>
                    <a:pt x="66" y="474"/>
                  </a:cubicBezTo>
                  <a:cubicBezTo>
                    <a:pt x="0" y="315"/>
                    <a:pt x="76" y="132"/>
                    <a:pt x="235" y="66"/>
                  </a:cubicBezTo>
                  <a:cubicBezTo>
                    <a:pt x="394" y="0"/>
                    <a:pt x="577" y="76"/>
                    <a:pt x="643" y="235"/>
                  </a:cubicBezTo>
                  <a:cubicBezTo>
                    <a:pt x="643" y="235"/>
                    <a:pt x="643" y="235"/>
                    <a:pt x="643" y="235"/>
                  </a:cubicBezTo>
                  <a:cubicBezTo>
                    <a:pt x="709" y="394"/>
                    <a:pt x="633" y="577"/>
                    <a:pt x="474" y="643"/>
                  </a:cubicBezTo>
                  <a:cubicBezTo>
                    <a:pt x="435" y="659"/>
                    <a:pt x="395" y="667"/>
                    <a:pt x="354" y="667"/>
                  </a:cubicBezTo>
                  <a:close/>
                  <a:moveTo>
                    <a:pt x="354" y="134"/>
                  </a:moveTo>
                  <a:cubicBezTo>
                    <a:pt x="326" y="134"/>
                    <a:pt x="297" y="139"/>
                    <a:pt x="270" y="151"/>
                  </a:cubicBezTo>
                  <a:cubicBezTo>
                    <a:pt x="157" y="197"/>
                    <a:pt x="104" y="327"/>
                    <a:pt x="150" y="439"/>
                  </a:cubicBezTo>
                  <a:cubicBezTo>
                    <a:pt x="173" y="494"/>
                    <a:pt x="215" y="536"/>
                    <a:pt x="270" y="559"/>
                  </a:cubicBezTo>
                  <a:cubicBezTo>
                    <a:pt x="324" y="581"/>
                    <a:pt x="384" y="581"/>
                    <a:pt x="439" y="559"/>
                  </a:cubicBezTo>
                  <a:cubicBezTo>
                    <a:pt x="551" y="512"/>
                    <a:pt x="605" y="383"/>
                    <a:pt x="558" y="270"/>
                  </a:cubicBezTo>
                  <a:cubicBezTo>
                    <a:pt x="523" y="185"/>
                    <a:pt x="441" y="134"/>
                    <a:pt x="354"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6" name="Freeform 20">
              <a:extLst>
                <a:ext uri="{FF2B5EF4-FFF2-40B4-BE49-F238E27FC236}">
                  <a16:creationId xmlns:a16="http://schemas.microsoft.com/office/drawing/2014/main" id="{51382F8F-BED2-47A0-889C-3E5BDFE736E6}"/>
                </a:ext>
              </a:extLst>
            </p:cNvPr>
            <p:cNvSpPr>
              <a:spLocks noEditPoints="1"/>
            </p:cNvSpPr>
            <p:nvPr/>
          </p:nvSpPr>
          <p:spPr bwMode="auto">
            <a:xfrm>
              <a:off x="5934075" y="8651875"/>
              <a:ext cx="3311525" cy="3309938"/>
            </a:xfrm>
            <a:custGeom>
              <a:avLst/>
              <a:gdLst>
                <a:gd name="T0" fmla="*/ 476 w 1041"/>
                <a:gd name="T1" fmla="*/ 1041 h 1041"/>
                <a:gd name="T2" fmla="*/ 397 w 1041"/>
                <a:gd name="T3" fmla="*/ 930 h 1041"/>
                <a:gd name="T4" fmla="*/ 279 w 1041"/>
                <a:gd name="T5" fmla="*/ 927 h 1041"/>
                <a:gd name="T6" fmla="*/ 121 w 1041"/>
                <a:gd name="T7" fmla="*/ 857 h 1041"/>
                <a:gd name="T8" fmla="*/ 143 w 1041"/>
                <a:gd name="T9" fmla="*/ 723 h 1041"/>
                <a:gd name="T10" fmla="*/ 62 w 1041"/>
                <a:gd name="T11" fmla="*/ 637 h 1041"/>
                <a:gd name="T12" fmla="*/ 0 w 1041"/>
                <a:gd name="T13" fmla="*/ 476 h 1041"/>
                <a:gd name="T14" fmla="*/ 111 w 1041"/>
                <a:gd name="T15" fmla="*/ 397 h 1041"/>
                <a:gd name="T16" fmla="*/ 114 w 1041"/>
                <a:gd name="T17" fmla="*/ 279 h 1041"/>
                <a:gd name="T18" fmla="*/ 184 w 1041"/>
                <a:gd name="T19" fmla="*/ 121 h 1041"/>
                <a:gd name="T20" fmla="*/ 318 w 1041"/>
                <a:gd name="T21" fmla="*/ 143 h 1041"/>
                <a:gd name="T22" fmla="*/ 404 w 1041"/>
                <a:gd name="T23" fmla="*/ 62 h 1041"/>
                <a:gd name="T24" fmla="*/ 565 w 1041"/>
                <a:gd name="T25" fmla="*/ 0 h 1041"/>
                <a:gd name="T26" fmla="*/ 644 w 1041"/>
                <a:gd name="T27" fmla="*/ 110 h 1041"/>
                <a:gd name="T28" fmla="*/ 762 w 1041"/>
                <a:gd name="T29" fmla="*/ 114 h 1041"/>
                <a:gd name="T30" fmla="*/ 920 w 1041"/>
                <a:gd name="T31" fmla="*/ 184 h 1041"/>
                <a:gd name="T32" fmla="*/ 898 w 1041"/>
                <a:gd name="T33" fmla="*/ 318 h 1041"/>
                <a:gd name="T34" fmla="*/ 979 w 1041"/>
                <a:gd name="T35" fmla="*/ 404 h 1041"/>
                <a:gd name="T36" fmla="*/ 1041 w 1041"/>
                <a:gd name="T37" fmla="*/ 565 h 1041"/>
                <a:gd name="T38" fmla="*/ 931 w 1041"/>
                <a:gd name="T39" fmla="*/ 644 h 1041"/>
                <a:gd name="T40" fmla="*/ 927 w 1041"/>
                <a:gd name="T41" fmla="*/ 762 h 1041"/>
                <a:gd name="T42" fmla="*/ 857 w 1041"/>
                <a:gd name="T43" fmla="*/ 920 h 1041"/>
                <a:gd name="T44" fmla="*/ 723 w 1041"/>
                <a:gd name="T45" fmla="*/ 898 h 1041"/>
                <a:gd name="T46" fmla="*/ 637 w 1041"/>
                <a:gd name="T47" fmla="*/ 979 h 1041"/>
                <a:gd name="T48" fmla="*/ 488 w 1041"/>
                <a:gd name="T49" fmla="*/ 954 h 1041"/>
                <a:gd name="T50" fmla="*/ 559 w 1041"/>
                <a:gd name="T51" fmla="*/ 910 h 1041"/>
                <a:gd name="T52" fmla="*/ 689 w 1041"/>
                <a:gd name="T53" fmla="*/ 817 h 1041"/>
                <a:gd name="T54" fmla="*/ 804 w 1041"/>
                <a:gd name="T55" fmla="*/ 849 h 1041"/>
                <a:gd name="T56" fmla="*/ 823 w 1041"/>
                <a:gd name="T57" fmla="*/ 769 h 1041"/>
                <a:gd name="T58" fmla="*/ 850 w 1041"/>
                <a:gd name="T59" fmla="*/ 611 h 1041"/>
                <a:gd name="T60" fmla="*/ 954 w 1041"/>
                <a:gd name="T61" fmla="*/ 553 h 1041"/>
                <a:gd name="T62" fmla="*/ 910 w 1041"/>
                <a:gd name="T63" fmla="*/ 482 h 1041"/>
                <a:gd name="T64" fmla="*/ 817 w 1041"/>
                <a:gd name="T65" fmla="*/ 352 h 1041"/>
                <a:gd name="T66" fmla="*/ 850 w 1041"/>
                <a:gd name="T67" fmla="*/ 237 h 1041"/>
                <a:gd name="T68" fmla="*/ 769 w 1041"/>
                <a:gd name="T69" fmla="*/ 218 h 1041"/>
                <a:gd name="T70" fmla="*/ 612 w 1041"/>
                <a:gd name="T71" fmla="*/ 191 h 1041"/>
                <a:gd name="T72" fmla="*/ 553 w 1041"/>
                <a:gd name="T73" fmla="*/ 87 h 1041"/>
                <a:gd name="T74" fmla="*/ 482 w 1041"/>
                <a:gd name="T75" fmla="*/ 131 h 1041"/>
                <a:gd name="T76" fmla="*/ 353 w 1041"/>
                <a:gd name="T77" fmla="*/ 224 h 1041"/>
                <a:gd name="T78" fmla="*/ 237 w 1041"/>
                <a:gd name="T79" fmla="*/ 191 h 1041"/>
                <a:gd name="T80" fmla="*/ 218 w 1041"/>
                <a:gd name="T81" fmla="*/ 272 h 1041"/>
                <a:gd name="T82" fmla="*/ 192 w 1041"/>
                <a:gd name="T83" fmla="*/ 429 h 1041"/>
                <a:gd name="T84" fmla="*/ 87 w 1041"/>
                <a:gd name="T85" fmla="*/ 488 h 1041"/>
                <a:gd name="T86" fmla="*/ 131 w 1041"/>
                <a:gd name="T87" fmla="*/ 559 h 1041"/>
                <a:gd name="T88" fmla="*/ 224 w 1041"/>
                <a:gd name="T89" fmla="*/ 688 h 1041"/>
                <a:gd name="T90" fmla="*/ 192 w 1041"/>
                <a:gd name="T91" fmla="*/ 804 h 1041"/>
                <a:gd name="T92" fmla="*/ 272 w 1041"/>
                <a:gd name="T93" fmla="*/ 823 h 1041"/>
                <a:gd name="T94" fmla="*/ 430 w 1041"/>
                <a:gd name="T95" fmla="*/ 849 h 1041"/>
                <a:gd name="T96" fmla="*/ 488 w 1041"/>
                <a:gd name="T97" fmla="*/ 95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1" h="1041">
                  <a:moveTo>
                    <a:pt x="565" y="1041"/>
                  </a:moveTo>
                  <a:cubicBezTo>
                    <a:pt x="476" y="1041"/>
                    <a:pt x="476" y="1041"/>
                    <a:pt x="476" y="1041"/>
                  </a:cubicBezTo>
                  <a:cubicBezTo>
                    <a:pt x="440" y="1041"/>
                    <a:pt x="409" y="1014"/>
                    <a:pt x="404" y="979"/>
                  </a:cubicBezTo>
                  <a:cubicBezTo>
                    <a:pt x="402" y="963"/>
                    <a:pt x="399" y="947"/>
                    <a:pt x="397" y="930"/>
                  </a:cubicBezTo>
                  <a:cubicBezTo>
                    <a:pt x="370" y="922"/>
                    <a:pt x="343" y="911"/>
                    <a:pt x="318" y="898"/>
                  </a:cubicBezTo>
                  <a:cubicBezTo>
                    <a:pt x="305" y="907"/>
                    <a:pt x="292" y="917"/>
                    <a:pt x="279" y="927"/>
                  </a:cubicBezTo>
                  <a:cubicBezTo>
                    <a:pt x="250" y="948"/>
                    <a:pt x="210" y="945"/>
                    <a:pt x="184" y="920"/>
                  </a:cubicBezTo>
                  <a:cubicBezTo>
                    <a:pt x="121" y="857"/>
                    <a:pt x="121" y="857"/>
                    <a:pt x="121" y="857"/>
                  </a:cubicBezTo>
                  <a:cubicBezTo>
                    <a:pt x="96" y="831"/>
                    <a:pt x="93" y="791"/>
                    <a:pt x="114" y="762"/>
                  </a:cubicBezTo>
                  <a:cubicBezTo>
                    <a:pt x="124" y="749"/>
                    <a:pt x="133" y="736"/>
                    <a:pt x="143" y="723"/>
                  </a:cubicBezTo>
                  <a:cubicBezTo>
                    <a:pt x="130" y="698"/>
                    <a:pt x="119" y="671"/>
                    <a:pt x="111" y="644"/>
                  </a:cubicBezTo>
                  <a:cubicBezTo>
                    <a:pt x="94" y="642"/>
                    <a:pt x="78" y="639"/>
                    <a:pt x="62" y="637"/>
                  </a:cubicBezTo>
                  <a:cubicBezTo>
                    <a:pt x="27" y="632"/>
                    <a:pt x="0" y="601"/>
                    <a:pt x="0" y="565"/>
                  </a:cubicBezTo>
                  <a:cubicBezTo>
                    <a:pt x="0" y="476"/>
                    <a:pt x="0" y="476"/>
                    <a:pt x="0" y="476"/>
                  </a:cubicBezTo>
                  <a:cubicBezTo>
                    <a:pt x="0" y="440"/>
                    <a:pt x="27" y="409"/>
                    <a:pt x="62" y="404"/>
                  </a:cubicBezTo>
                  <a:cubicBezTo>
                    <a:pt x="78" y="401"/>
                    <a:pt x="94" y="399"/>
                    <a:pt x="111" y="397"/>
                  </a:cubicBezTo>
                  <a:cubicBezTo>
                    <a:pt x="119" y="369"/>
                    <a:pt x="130" y="343"/>
                    <a:pt x="143" y="318"/>
                  </a:cubicBezTo>
                  <a:cubicBezTo>
                    <a:pt x="133" y="305"/>
                    <a:pt x="124" y="291"/>
                    <a:pt x="114" y="279"/>
                  </a:cubicBezTo>
                  <a:cubicBezTo>
                    <a:pt x="93" y="250"/>
                    <a:pt x="96" y="209"/>
                    <a:pt x="121" y="184"/>
                  </a:cubicBezTo>
                  <a:cubicBezTo>
                    <a:pt x="184" y="121"/>
                    <a:pt x="184" y="121"/>
                    <a:pt x="184" y="121"/>
                  </a:cubicBezTo>
                  <a:cubicBezTo>
                    <a:pt x="210" y="96"/>
                    <a:pt x="250" y="92"/>
                    <a:pt x="279" y="114"/>
                  </a:cubicBezTo>
                  <a:cubicBezTo>
                    <a:pt x="292" y="123"/>
                    <a:pt x="305" y="133"/>
                    <a:pt x="318" y="143"/>
                  </a:cubicBezTo>
                  <a:cubicBezTo>
                    <a:pt x="343" y="129"/>
                    <a:pt x="370" y="118"/>
                    <a:pt x="397" y="110"/>
                  </a:cubicBezTo>
                  <a:cubicBezTo>
                    <a:pt x="399" y="94"/>
                    <a:pt x="402" y="78"/>
                    <a:pt x="404" y="62"/>
                  </a:cubicBezTo>
                  <a:cubicBezTo>
                    <a:pt x="409" y="27"/>
                    <a:pt x="440" y="0"/>
                    <a:pt x="476" y="0"/>
                  </a:cubicBezTo>
                  <a:cubicBezTo>
                    <a:pt x="565" y="0"/>
                    <a:pt x="565" y="0"/>
                    <a:pt x="565" y="0"/>
                  </a:cubicBezTo>
                  <a:cubicBezTo>
                    <a:pt x="601" y="0"/>
                    <a:pt x="632" y="27"/>
                    <a:pt x="637" y="62"/>
                  </a:cubicBezTo>
                  <a:cubicBezTo>
                    <a:pt x="640" y="78"/>
                    <a:pt x="642" y="94"/>
                    <a:pt x="644" y="110"/>
                  </a:cubicBezTo>
                  <a:cubicBezTo>
                    <a:pt x="672" y="118"/>
                    <a:pt x="698" y="129"/>
                    <a:pt x="723" y="143"/>
                  </a:cubicBezTo>
                  <a:cubicBezTo>
                    <a:pt x="736" y="133"/>
                    <a:pt x="750" y="123"/>
                    <a:pt x="762" y="114"/>
                  </a:cubicBezTo>
                  <a:cubicBezTo>
                    <a:pt x="791" y="92"/>
                    <a:pt x="832" y="96"/>
                    <a:pt x="857" y="121"/>
                  </a:cubicBezTo>
                  <a:cubicBezTo>
                    <a:pt x="920" y="184"/>
                    <a:pt x="920" y="184"/>
                    <a:pt x="920" y="184"/>
                  </a:cubicBezTo>
                  <a:cubicBezTo>
                    <a:pt x="945" y="209"/>
                    <a:pt x="949" y="250"/>
                    <a:pt x="927" y="278"/>
                  </a:cubicBezTo>
                  <a:cubicBezTo>
                    <a:pt x="918" y="291"/>
                    <a:pt x="908" y="305"/>
                    <a:pt x="898" y="318"/>
                  </a:cubicBezTo>
                  <a:cubicBezTo>
                    <a:pt x="912" y="343"/>
                    <a:pt x="923" y="369"/>
                    <a:pt x="931" y="397"/>
                  </a:cubicBezTo>
                  <a:cubicBezTo>
                    <a:pt x="947" y="399"/>
                    <a:pt x="963" y="401"/>
                    <a:pt x="979" y="404"/>
                  </a:cubicBezTo>
                  <a:cubicBezTo>
                    <a:pt x="1014" y="409"/>
                    <a:pt x="1041" y="440"/>
                    <a:pt x="1041" y="476"/>
                  </a:cubicBezTo>
                  <a:cubicBezTo>
                    <a:pt x="1041" y="565"/>
                    <a:pt x="1041" y="565"/>
                    <a:pt x="1041" y="565"/>
                  </a:cubicBezTo>
                  <a:cubicBezTo>
                    <a:pt x="1041" y="601"/>
                    <a:pt x="1014" y="632"/>
                    <a:pt x="979" y="637"/>
                  </a:cubicBezTo>
                  <a:cubicBezTo>
                    <a:pt x="963" y="639"/>
                    <a:pt x="947" y="642"/>
                    <a:pt x="931" y="644"/>
                  </a:cubicBezTo>
                  <a:cubicBezTo>
                    <a:pt x="923" y="671"/>
                    <a:pt x="911" y="698"/>
                    <a:pt x="898" y="723"/>
                  </a:cubicBezTo>
                  <a:cubicBezTo>
                    <a:pt x="908" y="736"/>
                    <a:pt x="918" y="749"/>
                    <a:pt x="927" y="762"/>
                  </a:cubicBezTo>
                  <a:cubicBezTo>
                    <a:pt x="949" y="791"/>
                    <a:pt x="945" y="831"/>
                    <a:pt x="920" y="857"/>
                  </a:cubicBezTo>
                  <a:cubicBezTo>
                    <a:pt x="857" y="920"/>
                    <a:pt x="857" y="920"/>
                    <a:pt x="857" y="920"/>
                  </a:cubicBezTo>
                  <a:cubicBezTo>
                    <a:pt x="832" y="945"/>
                    <a:pt x="791" y="948"/>
                    <a:pt x="762" y="927"/>
                  </a:cubicBezTo>
                  <a:cubicBezTo>
                    <a:pt x="750" y="917"/>
                    <a:pt x="736" y="907"/>
                    <a:pt x="723" y="898"/>
                  </a:cubicBezTo>
                  <a:cubicBezTo>
                    <a:pt x="698" y="911"/>
                    <a:pt x="672" y="922"/>
                    <a:pt x="644" y="930"/>
                  </a:cubicBezTo>
                  <a:cubicBezTo>
                    <a:pt x="642" y="947"/>
                    <a:pt x="640" y="963"/>
                    <a:pt x="637" y="979"/>
                  </a:cubicBezTo>
                  <a:cubicBezTo>
                    <a:pt x="632" y="1014"/>
                    <a:pt x="601" y="1041"/>
                    <a:pt x="565" y="1041"/>
                  </a:cubicBezTo>
                  <a:close/>
                  <a:moveTo>
                    <a:pt x="488" y="954"/>
                  </a:moveTo>
                  <a:cubicBezTo>
                    <a:pt x="553" y="954"/>
                    <a:pt x="553" y="954"/>
                    <a:pt x="553" y="954"/>
                  </a:cubicBezTo>
                  <a:cubicBezTo>
                    <a:pt x="555" y="939"/>
                    <a:pt x="557" y="924"/>
                    <a:pt x="559" y="910"/>
                  </a:cubicBezTo>
                  <a:cubicBezTo>
                    <a:pt x="563" y="881"/>
                    <a:pt x="583" y="857"/>
                    <a:pt x="612" y="849"/>
                  </a:cubicBezTo>
                  <a:cubicBezTo>
                    <a:pt x="639" y="842"/>
                    <a:pt x="665" y="831"/>
                    <a:pt x="689" y="817"/>
                  </a:cubicBezTo>
                  <a:cubicBezTo>
                    <a:pt x="714" y="803"/>
                    <a:pt x="746" y="805"/>
                    <a:pt x="769" y="823"/>
                  </a:cubicBezTo>
                  <a:cubicBezTo>
                    <a:pt x="781" y="832"/>
                    <a:pt x="793" y="841"/>
                    <a:pt x="804" y="849"/>
                  </a:cubicBezTo>
                  <a:cubicBezTo>
                    <a:pt x="850" y="804"/>
                    <a:pt x="850" y="804"/>
                    <a:pt x="850" y="804"/>
                  </a:cubicBezTo>
                  <a:cubicBezTo>
                    <a:pt x="841" y="792"/>
                    <a:pt x="832" y="780"/>
                    <a:pt x="823" y="769"/>
                  </a:cubicBezTo>
                  <a:cubicBezTo>
                    <a:pt x="805" y="745"/>
                    <a:pt x="803" y="714"/>
                    <a:pt x="817" y="688"/>
                  </a:cubicBezTo>
                  <a:cubicBezTo>
                    <a:pt x="831" y="664"/>
                    <a:pt x="842" y="638"/>
                    <a:pt x="850" y="611"/>
                  </a:cubicBezTo>
                  <a:cubicBezTo>
                    <a:pt x="857" y="583"/>
                    <a:pt x="881" y="562"/>
                    <a:pt x="910" y="559"/>
                  </a:cubicBezTo>
                  <a:cubicBezTo>
                    <a:pt x="925" y="557"/>
                    <a:pt x="940" y="555"/>
                    <a:pt x="954" y="553"/>
                  </a:cubicBezTo>
                  <a:cubicBezTo>
                    <a:pt x="954" y="488"/>
                    <a:pt x="954" y="488"/>
                    <a:pt x="954" y="488"/>
                  </a:cubicBezTo>
                  <a:cubicBezTo>
                    <a:pt x="940" y="486"/>
                    <a:pt x="925" y="484"/>
                    <a:pt x="910" y="482"/>
                  </a:cubicBezTo>
                  <a:cubicBezTo>
                    <a:pt x="881" y="478"/>
                    <a:pt x="857" y="458"/>
                    <a:pt x="850" y="429"/>
                  </a:cubicBezTo>
                  <a:cubicBezTo>
                    <a:pt x="842" y="402"/>
                    <a:pt x="831" y="376"/>
                    <a:pt x="817" y="352"/>
                  </a:cubicBezTo>
                  <a:cubicBezTo>
                    <a:pt x="803" y="327"/>
                    <a:pt x="805" y="295"/>
                    <a:pt x="823" y="272"/>
                  </a:cubicBezTo>
                  <a:cubicBezTo>
                    <a:pt x="832" y="260"/>
                    <a:pt x="841" y="248"/>
                    <a:pt x="850" y="237"/>
                  </a:cubicBezTo>
                  <a:cubicBezTo>
                    <a:pt x="804" y="191"/>
                    <a:pt x="804" y="191"/>
                    <a:pt x="804" y="191"/>
                  </a:cubicBezTo>
                  <a:cubicBezTo>
                    <a:pt x="793" y="200"/>
                    <a:pt x="781" y="209"/>
                    <a:pt x="769" y="218"/>
                  </a:cubicBezTo>
                  <a:cubicBezTo>
                    <a:pt x="746" y="236"/>
                    <a:pt x="714" y="238"/>
                    <a:pt x="689" y="224"/>
                  </a:cubicBezTo>
                  <a:cubicBezTo>
                    <a:pt x="665" y="210"/>
                    <a:pt x="639" y="199"/>
                    <a:pt x="612" y="191"/>
                  </a:cubicBezTo>
                  <a:cubicBezTo>
                    <a:pt x="583" y="184"/>
                    <a:pt x="563" y="160"/>
                    <a:pt x="559" y="131"/>
                  </a:cubicBezTo>
                  <a:cubicBezTo>
                    <a:pt x="557" y="116"/>
                    <a:pt x="555" y="101"/>
                    <a:pt x="553" y="87"/>
                  </a:cubicBezTo>
                  <a:cubicBezTo>
                    <a:pt x="488" y="87"/>
                    <a:pt x="488" y="87"/>
                    <a:pt x="488" y="87"/>
                  </a:cubicBezTo>
                  <a:cubicBezTo>
                    <a:pt x="486" y="101"/>
                    <a:pt x="484" y="116"/>
                    <a:pt x="482" y="131"/>
                  </a:cubicBezTo>
                  <a:cubicBezTo>
                    <a:pt x="479" y="160"/>
                    <a:pt x="458" y="184"/>
                    <a:pt x="430" y="191"/>
                  </a:cubicBezTo>
                  <a:cubicBezTo>
                    <a:pt x="403" y="199"/>
                    <a:pt x="377" y="210"/>
                    <a:pt x="353" y="224"/>
                  </a:cubicBezTo>
                  <a:cubicBezTo>
                    <a:pt x="327" y="238"/>
                    <a:pt x="296" y="236"/>
                    <a:pt x="272" y="218"/>
                  </a:cubicBezTo>
                  <a:cubicBezTo>
                    <a:pt x="261" y="209"/>
                    <a:pt x="249" y="200"/>
                    <a:pt x="237" y="191"/>
                  </a:cubicBezTo>
                  <a:cubicBezTo>
                    <a:pt x="192" y="237"/>
                    <a:pt x="192" y="237"/>
                    <a:pt x="192" y="237"/>
                  </a:cubicBezTo>
                  <a:cubicBezTo>
                    <a:pt x="200" y="248"/>
                    <a:pt x="209" y="260"/>
                    <a:pt x="218" y="272"/>
                  </a:cubicBezTo>
                  <a:cubicBezTo>
                    <a:pt x="236" y="295"/>
                    <a:pt x="238" y="327"/>
                    <a:pt x="224" y="352"/>
                  </a:cubicBezTo>
                  <a:cubicBezTo>
                    <a:pt x="210" y="376"/>
                    <a:pt x="199" y="402"/>
                    <a:pt x="192" y="429"/>
                  </a:cubicBezTo>
                  <a:cubicBezTo>
                    <a:pt x="184" y="458"/>
                    <a:pt x="160" y="478"/>
                    <a:pt x="131" y="482"/>
                  </a:cubicBezTo>
                  <a:cubicBezTo>
                    <a:pt x="117" y="484"/>
                    <a:pt x="102" y="486"/>
                    <a:pt x="87" y="488"/>
                  </a:cubicBezTo>
                  <a:cubicBezTo>
                    <a:pt x="87" y="553"/>
                    <a:pt x="87" y="553"/>
                    <a:pt x="87" y="553"/>
                  </a:cubicBezTo>
                  <a:cubicBezTo>
                    <a:pt x="102" y="555"/>
                    <a:pt x="117" y="557"/>
                    <a:pt x="131" y="559"/>
                  </a:cubicBezTo>
                  <a:cubicBezTo>
                    <a:pt x="160" y="562"/>
                    <a:pt x="184" y="583"/>
                    <a:pt x="192" y="611"/>
                  </a:cubicBezTo>
                  <a:cubicBezTo>
                    <a:pt x="199" y="638"/>
                    <a:pt x="210" y="664"/>
                    <a:pt x="224" y="688"/>
                  </a:cubicBezTo>
                  <a:cubicBezTo>
                    <a:pt x="238" y="714"/>
                    <a:pt x="236" y="745"/>
                    <a:pt x="218" y="769"/>
                  </a:cubicBezTo>
                  <a:cubicBezTo>
                    <a:pt x="209" y="780"/>
                    <a:pt x="200" y="792"/>
                    <a:pt x="192" y="804"/>
                  </a:cubicBezTo>
                  <a:cubicBezTo>
                    <a:pt x="237" y="849"/>
                    <a:pt x="237" y="849"/>
                    <a:pt x="237" y="849"/>
                  </a:cubicBezTo>
                  <a:cubicBezTo>
                    <a:pt x="249" y="841"/>
                    <a:pt x="261" y="832"/>
                    <a:pt x="272" y="823"/>
                  </a:cubicBezTo>
                  <a:cubicBezTo>
                    <a:pt x="296" y="805"/>
                    <a:pt x="327" y="803"/>
                    <a:pt x="353" y="817"/>
                  </a:cubicBezTo>
                  <a:cubicBezTo>
                    <a:pt x="377" y="831"/>
                    <a:pt x="403" y="842"/>
                    <a:pt x="430" y="849"/>
                  </a:cubicBezTo>
                  <a:cubicBezTo>
                    <a:pt x="458" y="857"/>
                    <a:pt x="479" y="881"/>
                    <a:pt x="482" y="910"/>
                  </a:cubicBezTo>
                  <a:cubicBezTo>
                    <a:pt x="484" y="924"/>
                    <a:pt x="486" y="939"/>
                    <a:pt x="488" y="95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7" name="Freeform 21">
              <a:extLst>
                <a:ext uri="{FF2B5EF4-FFF2-40B4-BE49-F238E27FC236}">
                  <a16:creationId xmlns:a16="http://schemas.microsoft.com/office/drawing/2014/main" id="{DA1A43CB-42B2-449A-8D8A-D678B445FF43}"/>
                </a:ext>
              </a:extLst>
            </p:cNvPr>
            <p:cNvSpPr>
              <a:spLocks noEditPoints="1"/>
            </p:cNvSpPr>
            <p:nvPr/>
          </p:nvSpPr>
          <p:spPr bwMode="auto">
            <a:xfrm>
              <a:off x="7000875" y="9717088"/>
              <a:ext cx="1179512" cy="1179513"/>
            </a:xfrm>
            <a:custGeom>
              <a:avLst/>
              <a:gdLst>
                <a:gd name="T0" fmla="*/ 186 w 371"/>
                <a:gd name="T1" fmla="*/ 371 h 371"/>
                <a:gd name="T2" fmla="*/ 0 w 371"/>
                <a:gd name="T3" fmla="*/ 185 h 371"/>
                <a:gd name="T4" fmla="*/ 186 w 371"/>
                <a:gd name="T5" fmla="*/ 0 h 371"/>
                <a:gd name="T6" fmla="*/ 371 w 371"/>
                <a:gd name="T7" fmla="*/ 185 h 371"/>
                <a:gd name="T8" fmla="*/ 186 w 371"/>
                <a:gd name="T9" fmla="*/ 371 h 371"/>
                <a:gd name="T10" fmla="*/ 186 w 371"/>
                <a:gd name="T11" fmla="*/ 82 h 371"/>
                <a:gd name="T12" fmla="*/ 83 w 371"/>
                <a:gd name="T13" fmla="*/ 185 h 371"/>
                <a:gd name="T14" fmla="*/ 186 w 371"/>
                <a:gd name="T15" fmla="*/ 288 h 371"/>
                <a:gd name="T16" fmla="*/ 289 w 371"/>
                <a:gd name="T17" fmla="*/ 185 h 371"/>
                <a:gd name="T18" fmla="*/ 186 w 371"/>
                <a:gd name="T19" fmla="*/ 8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71"/>
                  </a:moveTo>
                  <a:cubicBezTo>
                    <a:pt x="83" y="371"/>
                    <a:pt x="0" y="288"/>
                    <a:pt x="0" y="185"/>
                  </a:cubicBezTo>
                  <a:cubicBezTo>
                    <a:pt x="0" y="83"/>
                    <a:pt x="83" y="0"/>
                    <a:pt x="186" y="0"/>
                  </a:cubicBezTo>
                  <a:cubicBezTo>
                    <a:pt x="288" y="0"/>
                    <a:pt x="371" y="83"/>
                    <a:pt x="371" y="185"/>
                  </a:cubicBezTo>
                  <a:cubicBezTo>
                    <a:pt x="371" y="288"/>
                    <a:pt x="288" y="371"/>
                    <a:pt x="186" y="371"/>
                  </a:cubicBezTo>
                  <a:close/>
                  <a:moveTo>
                    <a:pt x="186" y="82"/>
                  </a:moveTo>
                  <a:cubicBezTo>
                    <a:pt x="129" y="82"/>
                    <a:pt x="83" y="128"/>
                    <a:pt x="83" y="185"/>
                  </a:cubicBezTo>
                  <a:cubicBezTo>
                    <a:pt x="83" y="242"/>
                    <a:pt x="129" y="288"/>
                    <a:pt x="186" y="288"/>
                  </a:cubicBezTo>
                  <a:cubicBezTo>
                    <a:pt x="243" y="288"/>
                    <a:pt x="289" y="242"/>
                    <a:pt x="289" y="185"/>
                  </a:cubicBezTo>
                  <a:cubicBezTo>
                    <a:pt x="289" y="128"/>
                    <a:pt x="243" y="82"/>
                    <a:pt x="186" y="8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102" name="Group 101">
            <a:extLst>
              <a:ext uri="{FF2B5EF4-FFF2-40B4-BE49-F238E27FC236}">
                <a16:creationId xmlns:a16="http://schemas.microsoft.com/office/drawing/2014/main" id="{09ED23B4-F90B-4492-AD40-C5016820BAC5}"/>
              </a:ext>
            </a:extLst>
          </p:cNvPr>
          <p:cNvGrpSpPr/>
          <p:nvPr/>
        </p:nvGrpSpPr>
        <p:grpSpPr>
          <a:xfrm>
            <a:off x="1487158" y="1876552"/>
            <a:ext cx="598266" cy="534764"/>
            <a:chOff x="5418138" y="4568825"/>
            <a:chExt cx="568325" cy="508001"/>
          </a:xfrm>
        </p:grpSpPr>
        <p:sp>
          <p:nvSpPr>
            <p:cNvPr id="103" name="Freeform 5">
              <a:extLst>
                <a:ext uri="{FF2B5EF4-FFF2-40B4-BE49-F238E27FC236}">
                  <a16:creationId xmlns:a16="http://schemas.microsoft.com/office/drawing/2014/main" id="{5658F517-716A-4B18-89A8-246F3D82DBD0}"/>
                </a:ext>
              </a:extLst>
            </p:cNvPr>
            <p:cNvSpPr>
              <a:spLocks/>
            </p:cNvSpPr>
            <p:nvPr/>
          </p:nvSpPr>
          <p:spPr bwMode="auto">
            <a:xfrm>
              <a:off x="5795963" y="4730750"/>
              <a:ext cx="128588" cy="346075"/>
            </a:xfrm>
            <a:custGeom>
              <a:avLst/>
              <a:gdLst>
                <a:gd name="T0" fmla="*/ 40 w 40"/>
                <a:gd name="T1" fmla="*/ 0 h 107"/>
                <a:gd name="T2" fmla="*/ 40 w 40"/>
                <a:gd name="T3" fmla="*/ 107 h 107"/>
                <a:gd name="T4" fmla="*/ 0 w 40"/>
                <a:gd name="T5" fmla="*/ 107 h 107"/>
                <a:gd name="T6" fmla="*/ 0 w 40"/>
                <a:gd name="T7" fmla="*/ 103 h 107"/>
                <a:gd name="T8" fmla="*/ 0 w 40"/>
                <a:gd name="T9" fmla="*/ 41 h 107"/>
                <a:gd name="T10" fmla="*/ 3 w 40"/>
                <a:gd name="T11" fmla="*/ 35 h 107"/>
                <a:gd name="T12" fmla="*/ 40 w 40"/>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40" h="107">
                  <a:moveTo>
                    <a:pt x="40" y="0"/>
                  </a:moveTo>
                  <a:cubicBezTo>
                    <a:pt x="40" y="107"/>
                    <a:pt x="40" y="107"/>
                    <a:pt x="40" y="107"/>
                  </a:cubicBezTo>
                  <a:cubicBezTo>
                    <a:pt x="40" y="107"/>
                    <a:pt x="14" y="107"/>
                    <a:pt x="0" y="107"/>
                  </a:cubicBezTo>
                  <a:cubicBezTo>
                    <a:pt x="0" y="106"/>
                    <a:pt x="0" y="104"/>
                    <a:pt x="0" y="103"/>
                  </a:cubicBezTo>
                  <a:cubicBezTo>
                    <a:pt x="0" y="82"/>
                    <a:pt x="0" y="62"/>
                    <a:pt x="0" y="41"/>
                  </a:cubicBezTo>
                  <a:cubicBezTo>
                    <a:pt x="0" y="39"/>
                    <a:pt x="1" y="36"/>
                    <a:pt x="3" y="35"/>
                  </a:cubicBezTo>
                  <a:cubicBezTo>
                    <a:pt x="14" y="24"/>
                    <a:pt x="40" y="0"/>
                    <a:pt x="4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4" name="Freeform 6">
              <a:extLst>
                <a:ext uri="{FF2B5EF4-FFF2-40B4-BE49-F238E27FC236}">
                  <a16:creationId xmlns:a16="http://schemas.microsoft.com/office/drawing/2014/main" id="{05E3CEB6-51BA-45B7-88F4-D0B908E9C752}"/>
                </a:ext>
              </a:extLst>
            </p:cNvPr>
            <p:cNvSpPr>
              <a:spLocks/>
            </p:cNvSpPr>
            <p:nvPr/>
          </p:nvSpPr>
          <p:spPr bwMode="auto">
            <a:xfrm>
              <a:off x="5418138" y="4568825"/>
              <a:ext cx="568325" cy="323850"/>
            </a:xfrm>
            <a:custGeom>
              <a:avLst/>
              <a:gdLst>
                <a:gd name="T0" fmla="*/ 81 w 176"/>
                <a:gd name="T1" fmla="*/ 80 h 100"/>
                <a:gd name="T2" fmla="*/ 143 w 176"/>
                <a:gd name="T3" fmla="*/ 22 h 100"/>
                <a:gd name="T4" fmla="*/ 139 w 176"/>
                <a:gd name="T5" fmla="*/ 17 h 100"/>
                <a:gd name="T6" fmla="*/ 141 w 176"/>
                <a:gd name="T7" fmla="*/ 8 h 100"/>
                <a:gd name="T8" fmla="*/ 168 w 176"/>
                <a:gd name="T9" fmla="*/ 1 h 100"/>
                <a:gd name="T10" fmla="*/ 175 w 176"/>
                <a:gd name="T11" fmla="*/ 9 h 100"/>
                <a:gd name="T12" fmla="*/ 168 w 176"/>
                <a:gd name="T13" fmla="*/ 34 h 100"/>
                <a:gd name="T14" fmla="*/ 158 w 176"/>
                <a:gd name="T15" fmla="*/ 37 h 100"/>
                <a:gd name="T16" fmla="*/ 154 w 176"/>
                <a:gd name="T17" fmla="*/ 31 h 100"/>
                <a:gd name="T18" fmla="*/ 134 w 176"/>
                <a:gd name="T19" fmla="*/ 49 h 100"/>
                <a:gd name="T20" fmla="*/ 84 w 176"/>
                <a:gd name="T21" fmla="*/ 96 h 100"/>
                <a:gd name="T22" fmla="*/ 77 w 176"/>
                <a:gd name="T23" fmla="*/ 96 h 100"/>
                <a:gd name="T24" fmla="*/ 51 w 176"/>
                <a:gd name="T25" fmla="*/ 70 h 100"/>
                <a:gd name="T26" fmla="*/ 44 w 176"/>
                <a:gd name="T27" fmla="*/ 69 h 100"/>
                <a:gd name="T28" fmla="*/ 10 w 176"/>
                <a:gd name="T29" fmla="*/ 100 h 100"/>
                <a:gd name="T30" fmla="*/ 9 w 176"/>
                <a:gd name="T31" fmla="*/ 100 h 100"/>
                <a:gd name="T32" fmla="*/ 10 w 176"/>
                <a:gd name="T33" fmla="*/ 82 h 100"/>
                <a:gd name="T34" fmla="*/ 45 w 176"/>
                <a:gd name="T35" fmla="*/ 50 h 100"/>
                <a:gd name="T36" fmla="*/ 51 w 176"/>
                <a:gd name="T37" fmla="*/ 50 h 100"/>
                <a:gd name="T38" fmla="*/ 79 w 176"/>
                <a:gd name="T39" fmla="*/ 78 h 100"/>
                <a:gd name="T40" fmla="*/ 81 w 176"/>
                <a:gd name="T41"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00">
                  <a:moveTo>
                    <a:pt x="81" y="80"/>
                  </a:moveTo>
                  <a:cubicBezTo>
                    <a:pt x="102" y="60"/>
                    <a:pt x="122" y="41"/>
                    <a:pt x="143" y="22"/>
                  </a:cubicBezTo>
                  <a:cubicBezTo>
                    <a:pt x="141" y="20"/>
                    <a:pt x="140" y="19"/>
                    <a:pt x="139" y="17"/>
                  </a:cubicBezTo>
                  <a:cubicBezTo>
                    <a:pt x="135" y="14"/>
                    <a:pt x="136" y="10"/>
                    <a:pt x="141" y="8"/>
                  </a:cubicBezTo>
                  <a:cubicBezTo>
                    <a:pt x="150" y="6"/>
                    <a:pt x="159" y="3"/>
                    <a:pt x="168" y="1"/>
                  </a:cubicBezTo>
                  <a:cubicBezTo>
                    <a:pt x="173" y="0"/>
                    <a:pt x="176" y="3"/>
                    <a:pt x="175" y="9"/>
                  </a:cubicBezTo>
                  <a:cubicBezTo>
                    <a:pt x="173" y="17"/>
                    <a:pt x="170" y="26"/>
                    <a:pt x="168" y="34"/>
                  </a:cubicBezTo>
                  <a:cubicBezTo>
                    <a:pt x="166" y="40"/>
                    <a:pt x="163" y="41"/>
                    <a:pt x="158" y="37"/>
                  </a:cubicBezTo>
                  <a:cubicBezTo>
                    <a:pt x="157" y="35"/>
                    <a:pt x="155" y="33"/>
                    <a:pt x="154" y="31"/>
                  </a:cubicBezTo>
                  <a:cubicBezTo>
                    <a:pt x="147" y="38"/>
                    <a:pt x="140" y="44"/>
                    <a:pt x="134" y="49"/>
                  </a:cubicBezTo>
                  <a:cubicBezTo>
                    <a:pt x="117" y="65"/>
                    <a:pt x="100" y="80"/>
                    <a:pt x="84" y="96"/>
                  </a:cubicBezTo>
                  <a:cubicBezTo>
                    <a:pt x="81" y="99"/>
                    <a:pt x="79" y="98"/>
                    <a:pt x="77" y="96"/>
                  </a:cubicBezTo>
                  <a:cubicBezTo>
                    <a:pt x="68" y="87"/>
                    <a:pt x="59" y="78"/>
                    <a:pt x="51" y="70"/>
                  </a:cubicBezTo>
                  <a:cubicBezTo>
                    <a:pt x="48" y="67"/>
                    <a:pt x="47" y="67"/>
                    <a:pt x="44" y="69"/>
                  </a:cubicBezTo>
                  <a:cubicBezTo>
                    <a:pt x="33" y="80"/>
                    <a:pt x="21" y="90"/>
                    <a:pt x="10" y="100"/>
                  </a:cubicBezTo>
                  <a:cubicBezTo>
                    <a:pt x="9" y="100"/>
                    <a:pt x="9" y="100"/>
                    <a:pt x="9" y="100"/>
                  </a:cubicBezTo>
                  <a:cubicBezTo>
                    <a:pt x="0" y="90"/>
                    <a:pt x="0" y="90"/>
                    <a:pt x="10" y="82"/>
                  </a:cubicBezTo>
                  <a:cubicBezTo>
                    <a:pt x="21" y="71"/>
                    <a:pt x="33" y="61"/>
                    <a:pt x="45" y="50"/>
                  </a:cubicBezTo>
                  <a:cubicBezTo>
                    <a:pt x="47" y="48"/>
                    <a:pt x="49" y="48"/>
                    <a:pt x="51" y="50"/>
                  </a:cubicBezTo>
                  <a:cubicBezTo>
                    <a:pt x="60" y="60"/>
                    <a:pt x="70" y="69"/>
                    <a:pt x="79" y="78"/>
                  </a:cubicBezTo>
                  <a:cubicBezTo>
                    <a:pt x="80" y="79"/>
                    <a:pt x="80" y="79"/>
                    <a:pt x="81"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5" name="Freeform 7">
              <a:extLst>
                <a:ext uri="{FF2B5EF4-FFF2-40B4-BE49-F238E27FC236}">
                  <a16:creationId xmlns:a16="http://schemas.microsoft.com/office/drawing/2014/main" id="{28B9972F-0A24-4A96-A5D6-51EB3863A3A3}"/>
                </a:ext>
              </a:extLst>
            </p:cNvPr>
            <p:cNvSpPr>
              <a:spLocks/>
            </p:cNvSpPr>
            <p:nvPr/>
          </p:nvSpPr>
          <p:spPr bwMode="auto">
            <a:xfrm>
              <a:off x="5449888" y="4856163"/>
              <a:ext cx="130175" cy="220663"/>
            </a:xfrm>
            <a:custGeom>
              <a:avLst/>
              <a:gdLst>
                <a:gd name="T0" fmla="*/ 37 w 40"/>
                <a:gd name="T1" fmla="*/ 0 h 68"/>
                <a:gd name="T2" fmla="*/ 40 w 40"/>
                <a:gd name="T3" fmla="*/ 2 h 68"/>
                <a:gd name="T4" fmla="*/ 40 w 40"/>
                <a:gd name="T5" fmla="*/ 67 h 68"/>
                <a:gd name="T6" fmla="*/ 40 w 40"/>
                <a:gd name="T7" fmla="*/ 68 h 68"/>
                <a:gd name="T8" fmla="*/ 0 w 40"/>
                <a:gd name="T9" fmla="*/ 68 h 68"/>
                <a:gd name="T10" fmla="*/ 0 w 40"/>
                <a:gd name="T11" fmla="*/ 34 h 68"/>
                <a:gd name="T12" fmla="*/ 1 w 40"/>
                <a:gd name="T13" fmla="*/ 32 h 68"/>
                <a:gd name="T14" fmla="*/ 37 w 40"/>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8">
                  <a:moveTo>
                    <a:pt x="37" y="0"/>
                  </a:moveTo>
                  <a:cubicBezTo>
                    <a:pt x="40" y="2"/>
                    <a:pt x="40" y="2"/>
                    <a:pt x="40" y="2"/>
                  </a:cubicBezTo>
                  <a:cubicBezTo>
                    <a:pt x="40" y="24"/>
                    <a:pt x="40" y="46"/>
                    <a:pt x="40" y="67"/>
                  </a:cubicBezTo>
                  <a:cubicBezTo>
                    <a:pt x="40" y="67"/>
                    <a:pt x="40" y="68"/>
                    <a:pt x="40" y="68"/>
                  </a:cubicBezTo>
                  <a:cubicBezTo>
                    <a:pt x="27" y="68"/>
                    <a:pt x="14" y="68"/>
                    <a:pt x="0" y="68"/>
                  </a:cubicBezTo>
                  <a:cubicBezTo>
                    <a:pt x="0" y="57"/>
                    <a:pt x="0" y="45"/>
                    <a:pt x="0" y="34"/>
                  </a:cubicBezTo>
                  <a:cubicBezTo>
                    <a:pt x="0" y="33"/>
                    <a:pt x="1" y="32"/>
                    <a:pt x="1" y="32"/>
                  </a:cubicBezTo>
                  <a:cubicBezTo>
                    <a:pt x="13" y="21"/>
                    <a:pt x="37" y="0"/>
                    <a:pt x="3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6" name="Freeform 8">
              <a:extLst>
                <a:ext uri="{FF2B5EF4-FFF2-40B4-BE49-F238E27FC236}">
                  <a16:creationId xmlns:a16="http://schemas.microsoft.com/office/drawing/2014/main" id="{7895402E-D7E4-4398-9145-185A71454DFE}"/>
                </a:ext>
              </a:extLst>
            </p:cNvPr>
            <p:cNvSpPr>
              <a:spLocks/>
            </p:cNvSpPr>
            <p:nvPr/>
          </p:nvSpPr>
          <p:spPr bwMode="auto">
            <a:xfrm>
              <a:off x="5621338" y="4895850"/>
              <a:ext cx="128588" cy="180975"/>
            </a:xfrm>
            <a:custGeom>
              <a:avLst/>
              <a:gdLst>
                <a:gd name="T0" fmla="*/ 40 w 40"/>
                <a:gd name="T1" fmla="*/ 0 h 56"/>
                <a:gd name="T2" fmla="*/ 40 w 40"/>
                <a:gd name="T3" fmla="*/ 56 h 56"/>
                <a:gd name="T4" fmla="*/ 0 w 40"/>
                <a:gd name="T5" fmla="*/ 56 h 56"/>
                <a:gd name="T6" fmla="*/ 0 w 40"/>
                <a:gd name="T7" fmla="*/ 2 h 56"/>
                <a:gd name="T8" fmla="*/ 14 w 40"/>
                <a:gd name="T9" fmla="*/ 17 h 56"/>
                <a:gd name="T10" fmla="*/ 21 w 40"/>
                <a:gd name="T11" fmla="*/ 17 h 56"/>
                <a:gd name="T12" fmla="*/ 40 w 40"/>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0" h="56">
                  <a:moveTo>
                    <a:pt x="40" y="0"/>
                  </a:moveTo>
                  <a:cubicBezTo>
                    <a:pt x="40" y="19"/>
                    <a:pt x="40" y="37"/>
                    <a:pt x="40" y="56"/>
                  </a:cubicBezTo>
                  <a:cubicBezTo>
                    <a:pt x="27" y="56"/>
                    <a:pt x="14" y="56"/>
                    <a:pt x="0" y="56"/>
                  </a:cubicBezTo>
                  <a:cubicBezTo>
                    <a:pt x="0" y="39"/>
                    <a:pt x="0" y="2"/>
                    <a:pt x="0" y="2"/>
                  </a:cubicBezTo>
                  <a:cubicBezTo>
                    <a:pt x="0" y="2"/>
                    <a:pt x="10" y="12"/>
                    <a:pt x="14" y="17"/>
                  </a:cubicBezTo>
                  <a:cubicBezTo>
                    <a:pt x="16" y="19"/>
                    <a:pt x="18" y="20"/>
                    <a:pt x="21" y="17"/>
                  </a:cubicBezTo>
                  <a:cubicBezTo>
                    <a:pt x="27" y="11"/>
                    <a:pt x="33" y="6"/>
                    <a:pt x="4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nvGrpSpPr>
          <p:cNvPr id="107" name="Group 106">
            <a:extLst>
              <a:ext uri="{FF2B5EF4-FFF2-40B4-BE49-F238E27FC236}">
                <a16:creationId xmlns:a16="http://schemas.microsoft.com/office/drawing/2014/main" id="{3390D8C7-CEB7-442E-B59C-543449E747E3}"/>
              </a:ext>
            </a:extLst>
          </p:cNvPr>
          <p:cNvGrpSpPr/>
          <p:nvPr/>
        </p:nvGrpSpPr>
        <p:grpSpPr>
          <a:xfrm>
            <a:off x="7871799" y="3548243"/>
            <a:ext cx="880803" cy="460495"/>
            <a:chOff x="1282700" y="2735575"/>
            <a:chExt cx="3340100" cy="1746250"/>
          </a:xfrm>
        </p:grpSpPr>
        <p:sp>
          <p:nvSpPr>
            <p:cNvPr id="108" name="Freeform 5">
              <a:extLst>
                <a:ext uri="{FF2B5EF4-FFF2-40B4-BE49-F238E27FC236}">
                  <a16:creationId xmlns:a16="http://schemas.microsoft.com/office/drawing/2014/main" id="{3EAB05DD-C4F7-4766-8B38-99B370B30CAA}"/>
                </a:ext>
              </a:extLst>
            </p:cNvPr>
            <p:cNvSpPr>
              <a:spLocks noEditPoints="1"/>
            </p:cNvSpPr>
            <p:nvPr/>
          </p:nvSpPr>
          <p:spPr bwMode="auto">
            <a:xfrm>
              <a:off x="2359025" y="3007038"/>
              <a:ext cx="1190625" cy="1200150"/>
            </a:xfrm>
            <a:custGeom>
              <a:avLst/>
              <a:gdLst>
                <a:gd name="T0" fmla="*/ 2 w 374"/>
                <a:gd name="T1" fmla="*/ 188 h 376"/>
                <a:gd name="T2" fmla="*/ 180 w 374"/>
                <a:gd name="T3" fmla="*/ 4 h 376"/>
                <a:gd name="T4" fmla="*/ 371 w 374"/>
                <a:gd name="T5" fmla="*/ 182 h 376"/>
                <a:gd name="T6" fmla="*/ 193 w 374"/>
                <a:gd name="T7" fmla="*/ 373 h 376"/>
                <a:gd name="T8" fmla="*/ 2 w 374"/>
                <a:gd name="T9" fmla="*/ 188 h 376"/>
                <a:gd name="T10" fmla="*/ 72 w 374"/>
                <a:gd name="T11" fmla="*/ 145 h 376"/>
                <a:gd name="T12" fmla="*/ 143 w 374"/>
                <a:gd name="T13" fmla="*/ 303 h 376"/>
                <a:gd name="T14" fmla="*/ 298 w 374"/>
                <a:gd name="T15" fmla="*/ 238 h 376"/>
                <a:gd name="T16" fmla="*/ 243 w 374"/>
                <a:gd name="T17" fmla="*/ 80 h 376"/>
                <a:gd name="T18" fmla="*/ 155 w 374"/>
                <a:gd name="T19" fmla="*/ 70 h 376"/>
                <a:gd name="T20" fmla="*/ 120 w 374"/>
                <a:gd name="T21" fmla="*/ 87 h 376"/>
                <a:gd name="T22" fmla="*/ 163 w 374"/>
                <a:gd name="T23" fmla="*/ 95 h 376"/>
                <a:gd name="T24" fmla="*/ 189 w 374"/>
                <a:gd name="T25" fmla="*/ 131 h 376"/>
                <a:gd name="T26" fmla="*/ 155 w 374"/>
                <a:gd name="T27" fmla="*/ 199 h 376"/>
                <a:gd name="T28" fmla="*/ 121 w 374"/>
                <a:gd name="T29" fmla="*/ 202 h 376"/>
                <a:gd name="T30" fmla="*/ 72 w 374"/>
                <a:gd name="T31" fmla="*/ 14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376">
                  <a:moveTo>
                    <a:pt x="2" y="188"/>
                  </a:moveTo>
                  <a:cubicBezTo>
                    <a:pt x="1" y="86"/>
                    <a:pt x="85" y="6"/>
                    <a:pt x="180" y="4"/>
                  </a:cubicBezTo>
                  <a:cubicBezTo>
                    <a:pt x="289" y="0"/>
                    <a:pt x="369" y="88"/>
                    <a:pt x="371" y="182"/>
                  </a:cubicBezTo>
                  <a:cubicBezTo>
                    <a:pt x="374" y="291"/>
                    <a:pt x="286" y="370"/>
                    <a:pt x="193" y="373"/>
                  </a:cubicBezTo>
                  <a:cubicBezTo>
                    <a:pt x="85" y="376"/>
                    <a:pt x="0" y="288"/>
                    <a:pt x="2" y="188"/>
                  </a:cubicBezTo>
                  <a:close/>
                  <a:moveTo>
                    <a:pt x="72" y="145"/>
                  </a:moveTo>
                  <a:cubicBezTo>
                    <a:pt x="48" y="213"/>
                    <a:pt x="83" y="280"/>
                    <a:pt x="143" y="303"/>
                  </a:cubicBezTo>
                  <a:cubicBezTo>
                    <a:pt x="202" y="325"/>
                    <a:pt x="270" y="301"/>
                    <a:pt x="298" y="238"/>
                  </a:cubicBezTo>
                  <a:cubicBezTo>
                    <a:pt x="323" y="184"/>
                    <a:pt x="305" y="113"/>
                    <a:pt x="243" y="80"/>
                  </a:cubicBezTo>
                  <a:cubicBezTo>
                    <a:pt x="215" y="65"/>
                    <a:pt x="185" y="62"/>
                    <a:pt x="155" y="70"/>
                  </a:cubicBezTo>
                  <a:cubicBezTo>
                    <a:pt x="142" y="74"/>
                    <a:pt x="130" y="78"/>
                    <a:pt x="120" y="87"/>
                  </a:cubicBezTo>
                  <a:cubicBezTo>
                    <a:pt x="135" y="84"/>
                    <a:pt x="150" y="86"/>
                    <a:pt x="163" y="95"/>
                  </a:cubicBezTo>
                  <a:cubicBezTo>
                    <a:pt x="177" y="103"/>
                    <a:pt x="186" y="115"/>
                    <a:pt x="189" y="131"/>
                  </a:cubicBezTo>
                  <a:cubicBezTo>
                    <a:pt x="195" y="159"/>
                    <a:pt x="183" y="186"/>
                    <a:pt x="155" y="199"/>
                  </a:cubicBezTo>
                  <a:cubicBezTo>
                    <a:pt x="144" y="203"/>
                    <a:pt x="132" y="205"/>
                    <a:pt x="121" y="202"/>
                  </a:cubicBezTo>
                  <a:cubicBezTo>
                    <a:pt x="91" y="195"/>
                    <a:pt x="76" y="175"/>
                    <a:pt x="72" y="14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9" name="Freeform 6">
              <a:extLst>
                <a:ext uri="{FF2B5EF4-FFF2-40B4-BE49-F238E27FC236}">
                  <a16:creationId xmlns:a16="http://schemas.microsoft.com/office/drawing/2014/main" id="{9D3F2342-9309-46CC-96A0-7D29E685C721}"/>
                </a:ext>
              </a:extLst>
            </p:cNvPr>
            <p:cNvSpPr>
              <a:spLocks noEditPoints="1"/>
            </p:cNvSpPr>
            <p:nvPr/>
          </p:nvSpPr>
          <p:spPr bwMode="auto">
            <a:xfrm>
              <a:off x="1282700" y="2735575"/>
              <a:ext cx="3340100" cy="1746250"/>
            </a:xfrm>
            <a:custGeom>
              <a:avLst/>
              <a:gdLst>
                <a:gd name="T0" fmla="*/ 1039 w 1049"/>
                <a:gd name="T1" fmla="*/ 250 h 547"/>
                <a:gd name="T2" fmla="*/ 958 w 1049"/>
                <a:gd name="T3" fmla="*/ 170 h 547"/>
                <a:gd name="T4" fmla="*/ 852 w 1049"/>
                <a:gd name="T5" fmla="*/ 94 h 547"/>
                <a:gd name="T6" fmla="*/ 765 w 1049"/>
                <a:gd name="T7" fmla="*/ 49 h 547"/>
                <a:gd name="T8" fmla="*/ 697 w 1049"/>
                <a:gd name="T9" fmla="*/ 25 h 547"/>
                <a:gd name="T10" fmla="*/ 636 w 1049"/>
                <a:gd name="T11" fmla="*/ 11 h 547"/>
                <a:gd name="T12" fmla="*/ 557 w 1049"/>
                <a:gd name="T13" fmla="*/ 1 h 547"/>
                <a:gd name="T14" fmla="*/ 532 w 1049"/>
                <a:gd name="T15" fmla="*/ 0 h 547"/>
                <a:gd name="T16" fmla="*/ 525 w 1049"/>
                <a:gd name="T17" fmla="*/ 0 h 547"/>
                <a:gd name="T18" fmla="*/ 525 w 1049"/>
                <a:gd name="T19" fmla="*/ 0 h 547"/>
                <a:gd name="T20" fmla="*/ 517 w 1049"/>
                <a:gd name="T21" fmla="*/ 0 h 547"/>
                <a:gd name="T22" fmla="*/ 492 w 1049"/>
                <a:gd name="T23" fmla="*/ 1 h 547"/>
                <a:gd name="T24" fmla="*/ 413 w 1049"/>
                <a:gd name="T25" fmla="*/ 11 h 547"/>
                <a:gd name="T26" fmla="*/ 352 w 1049"/>
                <a:gd name="T27" fmla="*/ 25 h 547"/>
                <a:gd name="T28" fmla="*/ 284 w 1049"/>
                <a:gd name="T29" fmla="*/ 49 h 547"/>
                <a:gd name="T30" fmla="*/ 197 w 1049"/>
                <a:gd name="T31" fmla="*/ 94 h 547"/>
                <a:gd name="T32" fmla="*/ 91 w 1049"/>
                <a:gd name="T33" fmla="*/ 170 h 547"/>
                <a:gd name="T34" fmla="*/ 10 w 1049"/>
                <a:gd name="T35" fmla="*/ 250 h 547"/>
                <a:gd name="T36" fmla="*/ 10 w 1049"/>
                <a:gd name="T37" fmla="*/ 296 h 547"/>
                <a:gd name="T38" fmla="*/ 36 w 1049"/>
                <a:gd name="T39" fmla="*/ 325 h 547"/>
                <a:gd name="T40" fmla="*/ 138 w 1049"/>
                <a:gd name="T41" fmla="*/ 414 h 547"/>
                <a:gd name="T42" fmla="*/ 270 w 1049"/>
                <a:gd name="T43" fmla="*/ 491 h 547"/>
                <a:gd name="T44" fmla="*/ 347 w 1049"/>
                <a:gd name="T45" fmla="*/ 520 h 547"/>
                <a:gd name="T46" fmla="*/ 393 w 1049"/>
                <a:gd name="T47" fmla="*/ 532 h 547"/>
                <a:gd name="T48" fmla="*/ 450 w 1049"/>
                <a:gd name="T49" fmla="*/ 542 h 547"/>
                <a:gd name="T50" fmla="*/ 500 w 1049"/>
                <a:gd name="T51" fmla="*/ 546 h 547"/>
                <a:gd name="T52" fmla="*/ 525 w 1049"/>
                <a:gd name="T53" fmla="*/ 547 h 547"/>
                <a:gd name="T54" fmla="*/ 525 w 1049"/>
                <a:gd name="T55" fmla="*/ 547 h 547"/>
                <a:gd name="T56" fmla="*/ 549 w 1049"/>
                <a:gd name="T57" fmla="*/ 546 h 547"/>
                <a:gd name="T58" fmla="*/ 599 w 1049"/>
                <a:gd name="T59" fmla="*/ 542 h 547"/>
                <a:gd name="T60" fmla="*/ 656 w 1049"/>
                <a:gd name="T61" fmla="*/ 532 h 547"/>
                <a:gd name="T62" fmla="*/ 702 w 1049"/>
                <a:gd name="T63" fmla="*/ 520 h 547"/>
                <a:gd name="T64" fmla="*/ 779 w 1049"/>
                <a:gd name="T65" fmla="*/ 491 h 547"/>
                <a:gd name="T66" fmla="*/ 911 w 1049"/>
                <a:gd name="T67" fmla="*/ 414 h 547"/>
                <a:gd name="T68" fmla="*/ 1013 w 1049"/>
                <a:gd name="T69" fmla="*/ 325 h 547"/>
                <a:gd name="T70" fmla="*/ 1039 w 1049"/>
                <a:gd name="T71" fmla="*/ 296 h 547"/>
                <a:gd name="T72" fmla="*/ 1039 w 1049"/>
                <a:gd name="T73" fmla="*/ 250 h 547"/>
                <a:gd name="T74" fmla="*/ 86 w 1049"/>
                <a:gd name="T75" fmla="*/ 273 h 547"/>
                <a:gd name="T76" fmla="*/ 360 w 1049"/>
                <a:gd name="T77" fmla="*/ 98 h 547"/>
                <a:gd name="T78" fmla="*/ 286 w 1049"/>
                <a:gd name="T79" fmla="*/ 273 h 547"/>
                <a:gd name="T80" fmla="*/ 360 w 1049"/>
                <a:gd name="T81" fmla="*/ 448 h 547"/>
                <a:gd name="T82" fmla="*/ 86 w 1049"/>
                <a:gd name="T83" fmla="*/ 273 h 547"/>
                <a:gd name="T84" fmla="*/ 525 w 1049"/>
                <a:gd name="T85" fmla="*/ 458 h 547"/>
                <a:gd name="T86" fmla="*/ 525 w 1049"/>
                <a:gd name="T87" fmla="*/ 458 h 547"/>
                <a:gd name="T88" fmla="*/ 340 w 1049"/>
                <a:gd name="T89" fmla="*/ 273 h 547"/>
                <a:gd name="T90" fmla="*/ 518 w 1049"/>
                <a:gd name="T91" fmla="*/ 89 h 547"/>
                <a:gd name="T92" fmla="*/ 525 w 1049"/>
                <a:gd name="T93" fmla="*/ 89 h 547"/>
                <a:gd name="T94" fmla="*/ 525 w 1049"/>
                <a:gd name="T95" fmla="*/ 89 h 547"/>
                <a:gd name="T96" fmla="*/ 531 w 1049"/>
                <a:gd name="T97" fmla="*/ 89 h 547"/>
                <a:gd name="T98" fmla="*/ 709 w 1049"/>
                <a:gd name="T99" fmla="*/ 273 h 547"/>
                <a:gd name="T100" fmla="*/ 525 w 1049"/>
                <a:gd name="T101" fmla="*/ 458 h 547"/>
                <a:gd name="T102" fmla="*/ 689 w 1049"/>
                <a:gd name="T103" fmla="*/ 448 h 547"/>
                <a:gd name="T104" fmla="*/ 763 w 1049"/>
                <a:gd name="T105" fmla="*/ 273 h 547"/>
                <a:gd name="T106" fmla="*/ 689 w 1049"/>
                <a:gd name="T107" fmla="*/ 98 h 547"/>
                <a:gd name="T108" fmla="*/ 963 w 1049"/>
                <a:gd name="T109" fmla="*/ 273 h 547"/>
                <a:gd name="T110" fmla="*/ 689 w 1049"/>
                <a:gd name="T111" fmla="*/ 44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9" h="547">
                  <a:moveTo>
                    <a:pt x="1039" y="250"/>
                  </a:moveTo>
                  <a:cubicBezTo>
                    <a:pt x="1014" y="221"/>
                    <a:pt x="987" y="195"/>
                    <a:pt x="958" y="170"/>
                  </a:cubicBezTo>
                  <a:cubicBezTo>
                    <a:pt x="925" y="141"/>
                    <a:pt x="890" y="116"/>
                    <a:pt x="852" y="94"/>
                  </a:cubicBezTo>
                  <a:cubicBezTo>
                    <a:pt x="824" y="77"/>
                    <a:pt x="795" y="62"/>
                    <a:pt x="765" y="49"/>
                  </a:cubicBezTo>
                  <a:cubicBezTo>
                    <a:pt x="743" y="40"/>
                    <a:pt x="720" y="32"/>
                    <a:pt x="697" y="25"/>
                  </a:cubicBezTo>
                  <a:cubicBezTo>
                    <a:pt x="677" y="19"/>
                    <a:pt x="656" y="15"/>
                    <a:pt x="636" y="11"/>
                  </a:cubicBezTo>
                  <a:cubicBezTo>
                    <a:pt x="610" y="5"/>
                    <a:pt x="584" y="2"/>
                    <a:pt x="557" y="1"/>
                  </a:cubicBezTo>
                  <a:cubicBezTo>
                    <a:pt x="549" y="0"/>
                    <a:pt x="540" y="0"/>
                    <a:pt x="532" y="0"/>
                  </a:cubicBezTo>
                  <a:cubicBezTo>
                    <a:pt x="532" y="0"/>
                    <a:pt x="529" y="0"/>
                    <a:pt x="525" y="0"/>
                  </a:cubicBezTo>
                  <a:cubicBezTo>
                    <a:pt x="525" y="0"/>
                    <a:pt x="525" y="0"/>
                    <a:pt x="525" y="0"/>
                  </a:cubicBezTo>
                  <a:cubicBezTo>
                    <a:pt x="520" y="0"/>
                    <a:pt x="517" y="0"/>
                    <a:pt x="517" y="0"/>
                  </a:cubicBezTo>
                  <a:cubicBezTo>
                    <a:pt x="509" y="0"/>
                    <a:pt x="500" y="0"/>
                    <a:pt x="492" y="1"/>
                  </a:cubicBezTo>
                  <a:cubicBezTo>
                    <a:pt x="466" y="2"/>
                    <a:pt x="439" y="5"/>
                    <a:pt x="413" y="11"/>
                  </a:cubicBezTo>
                  <a:cubicBezTo>
                    <a:pt x="393" y="15"/>
                    <a:pt x="372" y="19"/>
                    <a:pt x="352" y="25"/>
                  </a:cubicBezTo>
                  <a:cubicBezTo>
                    <a:pt x="329" y="32"/>
                    <a:pt x="306" y="40"/>
                    <a:pt x="284" y="49"/>
                  </a:cubicBezTo>
                  <a:cubicBezTo>
                    <a:pt x="254" y="62"/>
                    <a:pt x="225" y="77"/>
                    <a:pt x="197" y="94"/>
                  </a:cubicBezTo>
                  <a:cubicBezTo>
                    <a:pt x="159" y="116"/>
                    <a:pt x="124" y="141"/>
                    <a:pt x="91" y="170"/>
                  </a:cubicBezTo>
                  <a:cubicBezTo>
                    <a:pt x="62" y="195"/>
                    <a:pt x="35" y="221"/>
                    <a:pt x="10" y="250"/>
                  </a:cubicBezTo>
                  <a:cubicBezTo>
                    <a:pt x="0" y="263"/>
                    <a:pt x="0" y="283"/>
                    <a:pt x="10" y="296"/>
                  </a:cubicBezTo>
                  <a:cubicBezTo>
                    <a:pt x="19" y="306"/>
                    <a:pt x="27" y="316"/>
                    <a:pt x="36" y="325"/>
                  </a:cubicBezTo>
                  <a:cubicBezTo>
                    <a:pt x="67" y="358"/>
                    <a:pt x="101" y="388"/>
                    <a:pt x="138" y="414"/>
                  </a:cubicBezTo>
                  <a:cubicBezTo>
                    <a:pt x="179" y="444"/>
                    <a:pt x="223" y="471"/>
                    <a:pt x="270" y="491"/>
                  </a:cubicBezTo>
                  <a:cubicBezTo>
                    <a:pt x="275" y="494"/>
                    <a:pt x="331" y="515"/>
                    <a:pt x="347" y="520"/>
                  </a:cubicBezTo>
                  <a:cubicBezTo>
                    <a:pt x="362" y="524"/>
                    <a:pt x="377" y="529"/>
                    <a:pt x="393" y="532"/>
                  </a:cubicBezTo>
                  <a:cubicBezTo>
                    <a:pt x="412" y="536"/>
                    <a:pt x="431" y="539"/>
                    <a:pt x="450" y="542"/>
                  </a:cubicBezTo>
                  <a:cubicBezTo>
                    <a:pt x="467" y="544"/>
                    <a:pt x="483" y="546"/>
                    <a:pt x="500" y="546"/>
                  </a:cubicBezTo>
                  <a:cubicBezTo>
                    <a:pt x="508" y="547"/>
                    <a:pt x="516" y="547"/>
                    <a:pt x="525" y="547"/>
                  </a:cubicBezTo>
                  <a:cubicBezTo>
                    <a:pt x="525" y="547"/>
                    <a:pt x="525" y="547"/>
                    <a:pt x="525" y="547"/>
                  </a:cubicBezTo>
                  <a:cubicBezTo>
                    <a:pt x="533" y="547"/>
                    <a:pt x="541" y="547"/>
                    <a:pt x="549" y="546"/>
                  </a:cubicBezTo>
                  <a:cubicBezTo>
                    <a:pt x="566" y="546"/>
                    <a:pt x="582" y="544"/>
                    <a:pt x="599" y="542"/>
                  </a:cubicBezTo>
                  <a:cubicBezTo>
                    <a:pt x="618" y="539"/>
                    <a:pt x="637" y="536"/>
                    <a:pt x="656" y="532"/>
                  </a:cubicBezTo>
                  <a:cubicBezTo>
                    <a:pt x="672" y="529"/>
                    <a:pt x="687" y="524"/>
                    <a:pt x="702" y="520"/>
                  </a:cubicBezTo>
                  <a:cubicBezTo>
                    <a:pt x="718" y="515"/>
                    <a:pt x="774" y="494"/>
                    <a:pt x="779" y="491"/>
                  </a:cubicBezTo>
                  <a:cubicBezTo>
                    <a:pt x="826" y="471"/>
                    <a:pt x="870" y="444"/>
                    <a:pt x="911" y="414"/>
                  </a:cubicBezTo>
                  <a:cubicBezTo>
                    <a:pt x="948" y="388"/>
                    <a:pt x="982" y="358"/>
                    <a:pt x="1013" y="325"/>
                  </a:cubicBezTo>
                  <a:cubicBezTo>
                    <a:pt x="1022" y="316"/>
                    <a:pt x="1031" y="306"/>
                    <a:pt x="1039" y="296"/>
                  </a:cubicBezTo>
                  <a:cubicBezTo>
                    <a:pt x="1049" y="283"/>
                    <a:pt x="1049" y="263"/>
                    <a:pt x="1039" y="250"/>
                  </a:cubicBezTo>
                  <a:close/>
                  <a:moveTo>
                    <a:pt x="86" y="273"/>
                  </a:moveTo>
                  <a:cubicBezTo>
                    <a:pt x="164" y="193"/>
                    <a:pt x="254" y="133"/>
                    <a:pt x="360" y="98"/>
                  </a:cubicBezTo>
                  <a:cubicBezTo>
                    <a:pt x="312" y="147"/>
                    <a:pt x="286" y="205"/>
                    <a:pt x="286" y="273"/>
                  </a:cubicBezTo>
                  <a:cubicBezTo>
                    <a:pt x="286" y="342"/>
                    <a:pt x="312" y="399"/>
                    <a:pt x="360" y="448"/>
                  </a:cubicBezTo>
                  <a:cubicBezTo>
                    <a:pt x="254" y="414"/>
                    <a:pt x="164" y="353"/>
                    <a:pt x="86" y="273"/>
                  </a:cubicBezTo>
                  <a:close/>
                  <a:moveTo>
                    <a:pt x="525" y="458"/>
                  </a:moveTo>
                  <a:cubicBezTo>
                    <a:pt x="525" y="458"/>
                    <a:pt x="525" y="458"/>
                    <a:pt x="525" y="458"/>
                  </a:cubicBezTo>
                  <a:cubicBezTo>
                    <a:pt x="420" y="458"/>
                    <a:pt x="338" y="371"/>
                    <a:pt x="340" y="273"/>
                  </a:cubicBezTo>
                  <a:cubicBezTo>
                    <a:pt x="339" y="171"/>
                    <a:pt x="423" y="91"/>
                    <a:pt x="518" y="89"/>
                  </a:cubicBezTo>
                  <a:cubicBezTo>
                    <a:pt x="520" y="89"/>
                    <a:pt x="522" y="89"/>
                    <a:pt x="525" y="89"/>
                  </a:cubicBezTo>
                  <a:cubicBezTo>
                    <a:pt x="525" y="89"/>
                    <a:pt x="525" y="89"/>
                    <a:pt x="525" y="89"/>
                  </a:cubicBezTo>
                  <a:cubicBezTo>
                    <a:pt x="527" y="89"/>
                    <a:pt x="529" y="89"/>
                    <a:pt x="531" y="89"/>
                  </a:cubicBezTo>
                  <a:cubicBezTo>
                    <a:pt x="626" y="91"/>
                    <a:pt x="710" y="171"/>
                    <a:pt x="709" y="273"/>
                  </a:cubicBezTo>
                  <a:cubicBezTo>
                    <a:pt x="711" y="371"/>
                    <a:pt x="629" y="458"/>
                    <a:pt x="525" y="458"/>
                  </a:cubicBezTo>
                  <a:close/>
                  <a:moveTo>
                    <a:pt x="689" y="448"/>
                  </a:moveTo>
                  <a:cubicBezTo>
                    <a:pt x="737" y="399"/>
                    <a:pt x="763" y="342"/>
                    <a:pt x="763" y="273"/>
                  </a:cubicBezTo>
                  <a:cubicBezTo>
                    <a:pt x="763" y="205"/>
                    <a:pt x="737" y="147"/>
                    <a:pt x="689" y="98"/>
                  </a:cubicBezTo>
                  <a:cubicBezTo>
                    <a:pt x="795" y="133"/>
                    <a:pt x="885" y="193"/>
                    <a:pt x="963" y="273"/>
                  </a:cubicBezTo>
                  <a:cubicBezTo>
                    <a:pt x="885" y="353"/>
                    <a:pt x="795" y="414"/>
                    <a:pt x="689" y="4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99" name="Oval 98">
            <a:extLst>
              <a:ext uri="{FF2B5EF4-FFF2-40B4-BE49-F238E27FC236}">
                <a16:creationId xmlns:a16="http://schemas.microsoft.com/office/drawing/2014/main" id="{D195D9EC-75E5-4C53-B9A2-5418480C5D8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33</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1102107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Freeform 18">
            <a:extLst>
              <a:ext uri="{FF2B5EF4-FFF2-40B4-BE49-F238E27FC236}">
                <a16:creationId xmlns:a16="http://schemas.microsoft.com/office/drawing/2014/main" id="{3603391E-BAF9-49B0-9528-4E27334D7E75}"/>
              </a:ext>
            </a:extLst>
          </p:cNvPr>
          <p:cNvSpPr>
            <a:spLocks noEditPoints="1"/>
          </p:cNvSpPr>
          <p:nvPr/>
        </p:nvSpPr>
        <p:spPr bwMode="auto">
          <a:xfrm>
            <a:off x="12721" y="1426776"/>
            <a:ext cx="12188825" cy="5427663"/>
          </a:xfrm>
          <a:custGeom>
            <a:avLst/>
            <a:gdLst>
              <a:gd name="T0" fmla="*/ 0 w 6400"/>
              <a:gd name="T1" fmla="*/ 2825 h 2825"/>
              <a:gd name="T2" fmla="*/ 6400 w 6400"/>
              <a:gd name="T3" fmla="*/ 2825 h 2825"/>
              <a:gd name="T4" fmla="*/ 6400 w 6400"/>
              <a:gd name="T5" fmla="*/ 1297 h 2825"/>
              <a:gd name="T6" fmla="*/ 5970 w 6400"/>
              <a:gd name="T7" fmla="*/ 1649 h 2825"/>
              <a:gd name="T8" fmla="*/ 5818 w 6400"/>
              <a:gd name="T9" fmla="*/ 1614 h 2825"/>
              <a:gd name="T10" fmla="*/ 5476 w 6400"/>
              <a:gd name="T11" fmla="*/ 1926 h 2825"/>
              <a:gd name="T12" fmla="*/ 5446 w 6400"/>
              <a:gd name="T13" fmla="*/ 1924 h 2825"/>
              <a:gd name="T14" fmla="*/ 5340 w 6400"/>
              <a:gd name="T15" fmla="*/ 1947 h 2825"/>
              <a:gd name="T16" fmla="*/ 5123 w 6400"/>
              <a:gd name="T17" fmla="*/ 205 h 2825"/>
              <a:gd name="T18" fmla="*/ 5048 w 6400"/>
              <a:gd name="T19" fmla="*/ 0 h 2825"/>
              <a:gd name="T20" fmla="*/ 4968 w 6400"/>
              <a:gd name="T21" fmla="*/ 245 h 2825"/>
              <a:gd name="T22" fmla="*/ 4784 w 6400"/>
              <a:gd name="T23" fmla="*/ 1873 h 2825"/>
              <a:gd name="T24" fmla="*/ 4298 w 6400"/>
              <a:gd name="T25" fmla="*/ 1545 h 2825"/>
              <a:gd name="T26" fmla="*/ 3955 w 6400"/>
              <a:gd name="T27" fmla="*/ 1692 h 2825"/>
              <a:gd name="T28" fmla="*/ 3868 w 6400"/>
              <a:gd name="T29" fmla="*/ 1677 h 2825"/>
              <a:gd name="T30" fmla="*/ 3833 w 6400"/>
              <a:gd name="T31" fmla="*/ 1679 h 2825"/>
              <a:gd name="T32" fmla="*/ 3181 w 6400"/>
              <a:gd name="T33" fmla="*/ 1262 h 2825"/>
              <a:gd name="T34" fmla="*/ 2727 w 6400"/>
              <a:gd name="T35" fmla="*/ 1422 h 2825"/>
              <a:gd name="T36" fmla="*/ 2205 w 6400"/>
              <a:gd name="T37" fmla="*/ 1218 h 2825"/>
              <a:gd name="T38" fmla="*/ 2041 w 6400"/>
              <a:gd name="T39" fmla="*/ 1236 h 2825"/>
              <a:gd name="T40" fmla="*/ 1241 w 6400"/>
              <a:gd name="T41" fmla="*/ 805 h 2825"/>
              <a:gd name="T42" fmla="*/ 550 w 6400"/>
              <a:gd name="T43" fmla="*/ 1097 h 2825"/>
              <a:gd name="T44" fmla="*/ 454 w 6400"/>
              <a:gd name="T45" fmla="*/ 1090 h 2825"/>
              <a:gd name="T46" fmla="*/ 0 w 6400"/>
              <a:gd name="T47" fmla="*/ 1279 h 2825"/>
              <a:gd name="T48" fmla="*/ 0 w 6400"/>
              <a:gd name="T49" fmla="*/ 2825 h 2825"/>
              <a:gd name="T50" fmla="*/ 4999 w 6400"/>
              <a:gd name="T51" fmla="*/ 2399 h 2825"/>
              <a:gd name="T52" fmla="*/ 4992 w 6400"/>
              <a:gd name="T53" fmla="*/ 2408 h 2825"/>
              <a:gd name="T54" fmla="*/ 4990 w 6400"/>
              <a:gd name="T55" fmla="*/ 2400 h 2825"/>
              <a:gd name="T56" fmla="*/ 4999 w 6400"/>
              <a:gd name="T57" fmla="*/ 2399 h 2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825">
                <a:moveTo>
                  <a:pt x="0" y="2825"/>
                </a:moveTo>
                <a:cubicBezTo>
                  <a:pt x="6400" y="2825"/>
                  <a:pt x="6400" y="2825"/>
                  <a:pt x="6400" y="2825"/>
                </a:cubicBezTo>
                <a:cubicBezTo>
                  <a:pt x="6400" y="1297"/>
                  <a:pt x="6400" y="1297"/>
                  <a:pt x="6400" y="1297"/>
                </a:cubicBezTo>
                <a:cubicBezTo>
                  <a:pt x="6212" y="1344"/>
                  <a:pt x="6056" y="1475"/>
                  <a:pt x="5970" y="1649"/>
                </a:cubicBezTo>
                <a:cubicBezTo>
                  <a:pt x="5924" y="1627"/>
                  <a:pt x="5873" y="1614"/>
                  <a:pt x="5818" y="1614"/>
                </a:cubicBezTo>
                <a:cubicBezTo>
                  <a:pt x="5636" y="1614"/>
                  <a:pt x="5487" y="1752"/>
                  <a:pt x="5476" y="1926"/>
                </a:cubicBezTo>
                <a:cubicBezTo>
                  <a:pt x="5466" y="1925"/>
                  <a:pt x="5456" y="1924"/>
                  <a:pt x="5446" y="1924"/>
                </a:cubicBezTo>
                <a:cubicBezTo>
                  <a:pt x="5408" y="1924"/>
                  <a:pt x="5372" y="1932"/>
                  <a:pt x="5340" y="1947"/>
                </a:cubicBezTo>
                <a:cubicBezTo>
                  <a:pt x="5123" y="205"/>
                  <a:pt x="5123" y="205"/>
                  <a:pt x="5123" y="205"/>
                </a:cubicBezTo>
                <a:cubicBezTo>
                  <a:pt x="5048" y="0"/>
                  <a:pt x="5048" y="0"/>
                  <a:pt x="5048" y="0"/>
                </a:cubicBezTo>
                <a:cubicBezTo>
                  <a:pt x="4968" y="245"/>
                  <a:pt x="4968" y="245"/>
                  <a:pt x="4968" y="245"/>
                </a:cubicBezTo>
                <a:cubicBezTo>
                  <a:pt x="4784" y="1873"/>
                  <a:pt x="4784" y="1873"/>
                  <a:pt x="4784" y="1873"/>
                </a:cubicBezTo>
                <a:cubicBezTo>
                  <a:pt x="4690" y="1684"/>
                  <a:pt x="4511" y="1545"/>
                  <a:pt x="4298" y="1545"/>
                </a:cubicBezTo>
                <a:cubicBezTo>
                  <a:pt x="4162" y="1545"/>
                  <a:pt x="4039" y="1602"/>
                  <a:pt x="3955" y="1692"/>
                </a:cubicBezTo>
                <a:cubicBezTo>
                  <a:pt x="3928" y="1682"/>
                  <a:pt x="3898" y="1677"/>
                  <a:pt x="3868" y="1677"/>
                </a:cubicBezTo>
                <a:cubicBezTo>
                  <a:pt x="3856" y="1677"/>
                  <a:pt x="3844" y="1678"/>
                  <a:pt x="3833" y="1679"/>
                </a:cubicBezTo>
                <a:cubicBezTo>
                  <a:pt x="3725" y="1434"/>
                  <a:pt x="3474" y="1262"/>
                  <a:pt x="3181" y="1262"/>
                </a:cubicBezTo>
                <a:cubicBezTo>
                  <a:pt x="3008" y="1262"/>
                  <a:pt x="2850" y="1322"/>
                  <a:pt x="2727" y="1422"/>
                </a:cubicBezTo>
                <a:cubicBezTo>
                  <a:pt x="2588" y="1295"/>
                  <a:pt x="2405" y="1218"/>
                  <a:pt x="2205" y="1218"/>
                </a:cubicBezTo>
                <a:cubicBezTo>
                  <a:pt x="2149" y="1218"/>
                  <a:pt x="2094" y="1224"/>
                  <a:pt x="2041" y="1236"/>
                </a:cubicBezTo>
                <a:cubicBezTo>
                  <a:pt x="1875" y="977"/>
                  <a:pt x="1579" y="805"/>
                  <a:pt x="1241" y="805"/>
                </a:cubicBezTo>
                <a:cubicBezTo>
                  <a:pt x="968" y="805"/>
                  <a:pt x="722" y="917"/>
                  <a:pt x="550" y="1097"/>
                </a:cubicBezTo>
                <a:cubicBezTo>
                  <a:pt x="518" y="1092"/>
                  <a:pt x="486" y="1090"/>
                  <a:pt x="454" y="1090"/>
                </a:cubicBezTo>
                <a:cubicBezTo>
                  <a:pt x="277" y="1090"/>
                  <a:pt x="118" y="1162"/>
                  <a:pt x="0" y="1279"/>
                </a:cubicBezTo>
                <a:lnTo>
                  <a:pt x="0" y="2825"/>
                </a:lnTo>
                <a:close/>
                <a:moveTo>
                  <a:pt x="4999" y="2399"/>
                </a:moveTo>
                <a:cubicBezTo>
                  <a:pt x="4997" y="2402"/>
                  <a:pt x="4994" y="2405"/>
                  <a:pt x="4992" y="2408"/>
                </a:cubicBezTo>
                <a:cubicBezTo>
                  <a:pt x="4991" y="2405"/>
                  <a:pt x="4991" y="2402"/>
                  <a:pt x="4990" y="2400"/>
                </a:cubicBezTo>
                <a:lnTo>
                  <a:pt x="4999" y="2399"/>
                </a:lnTo>
                <a:close/>
              </a:path>
            </a:pathLst>
          </a:custGeom>
          <a:solidFill>
            <a:srgbClr val="FFFFFF">
              <a:alpha val="8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0A9C50-B290-4C30-A65A-9D7AB111D154}"/>
              </a:ext>
            </a:extLst>
          </p:cNvPr>
          <p:cNvSpPr txBox="1"/>
          <p:nvPr/>
        </p:nvSpPr>
        <p:spPr>
          <a:xfrm>
            <a:off x="813285" y="364789"/>
            <a:ext cx="6663618" cy="1323439"/>
          </a:xfrm>
          <a:prstGeom prst="rect">
            <a:avLst/>
          </a:prstGeom>
          <a:noFill/>
        </p:spPr>
        <p:txBody>
          <a:bodyPr wrap="square" rtlCol="0">
            <a:spAutoFit/>
          </a:bodyPr>
          <a:lstStyle/>
          <a:p>
            <a:pPr lvl="0">
              <a:defRPr/>
            </a:pPr>
            <a:r>
              <a:rPr lang="en-GB" sz="8000" dirty="0">
                <a:solidFill>
                  <a:srgbClr val="FFFFFF"/>
                </a:solidFill>
                <a:latin typeface="Noto Sans" panose="020B0502040504020204" pitchFamily="34"/>
                <a:ea typeface="Noto Sans" panose="020B0502040504020204" pitchFamily="34"/>
                <a:cs typeface="Noto Sans" panose="020B0502040504020204" pitchFamily="34"/>
              </a:rPr>
              <a:t>Thank You !</a:t>
            </a:r>
          </a:p>
        </p:txBody>
      </p:sp>
      <p:sp>
        <p:nvSpPr>
          <p:cNvPr id="10" name="TextBox 9">
            <a:extLst>
              <a:ext uri="{FF2B5EF4-FFF2-40B4-BE49-F238E27FC236}">
                <a16:creationId xmlns:a16="http://schemas.microsoft.com/office/drawing/2014/main" id="{68EB6B5D-84A6-4EA6-9AB4-A42F13EA240B}"/>
              </a:ext>
            </a:extLst>
          </p:cNvPr>
          <p:cNvSpPr txBox="1"/>
          <p:nvPr/>
        </p:nvSpPr>
        <p:spPr>
          <a:xfrm>
            <a:off x="896417" y="1622676"/>
            <a:ext cx="692892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Now Let’s View The Demo …</a:t>
            </a:r>
          </a:p>
        </p:txBody>
      </p:sp>
      <p:sp>
        <p:nvSpPr>
          <p:cNvPr id="27" name="Freeform 14">
            <a:extLst>
              <a:ext uri="{FF2B5EF4-FFF2-40B4-BE49-F238E27FC236}">
                <a16:creationId xmlns:a16="http://schemas.microsoft.com/office/drawing/2014/main" id="{DB32FB98-AA78-407F-8B01-7D131DC871AB}"/>
              </a:ext>
            </a:extLst>
          </p:cNvPr>
          <p:cNvSpPr>
            <a:spLocks noEditPoints="1"/>
          </p:cNvSpPr>
          <p:nvPr/>
        </p:nvSpPr>
        <p:spPr bwMode="auto">
          <a:xfrm>
            <a:off x="3175" y="1499801"/>
            <a:ext cx="12188825" cy="5354638"/>
          </a:xfrm>
          <a:custGeom>
            <a:avLst/>
            <a:gdLst>
              <a:gd name="T0" fmla="*/ 0 w 6400"/>
              <a:gd name="T1" fmla="*/ 2788 h 2788"/>
              <a:gd name="T2" fmla="*/ 6400 w 6400"/>
              <a:gd name="T3" fmla="*/ 2788 h 2788"/>
              <a:gd name="T4" fmla="*/ 6400 w 6400"/>
              <a:gd name="T5" fmla="*/ 1532 h 2788"/>
              <a:gd name="T6" fmla="*/ 5970 w 6400"/>
              <a:gd name="T7" fmla="*/ 1884 h 2788"/>
              <a:gd name="T8" fmla="*/ 5818 w 6400"/>
              <a:gd name="T9" fmla="*/ 1849 h 2788"/>
              <a:gd name="T10" fmla="*/ 5476 w 6400"/>
              <a:gd name="T11" fmla="*/ 2161 h 2788"/>
              <a:gd name="T12" fmla="*/ 5446 w 6400"/>
              <a:gd name="T13" fmla="*/ 2159 h 2788"/>
              <a:gd name="T14" fmla="*/ 5220 w 6400"/>
              <a:gd name="T15" fmla="*/ 2306 h 2788"/>
              <a:gd name="T16" fmla="*/ 5048 w 6400"/>
              <a:gd name="T17" fmla="*/ 0 h 2788"/>
              <a:gd name="T18" fmla="*/ 4864 w 6400"/>
              <a:gd name="T19" fmla="*/ 2233 h 2788"/>
              <a:gd name="T20" fmla="*/ 4701 w 6400"/>
              <a:gd name="T21" fmla="*/ 2159 h 2788"/>
              <a:gd name="T22" fmla="*/ 4666 w 6400"/>
              <a:gd name="T23" fmla="*/ 2162 h 2788"/>
              <a:gd name="T24" fmla="*/ 4298 w 6400"/>
              <a:gd name="T25" fmla="*/ 1865 h 2788"/>
              <a:gd name="T26" fmla="*/ 4032 w 6400"/>
              <a:gd name="T27" fmla="*/ 1973 h 2788"/>
              <a:gd name="T28" fmla="*/ 3868 w 6400"/>
              <a:gd name="T29" fmla="*/ 1912 h 2788"/>
              <a:gd name="T30" fmla="*/ 3794 w 6400"/>
              <a:gd name="T31" fmla="*/ 1923 h 2788"/>
              <a:gd name="T32" fmla="*/ 3181 w 6400"/>
              <a:gd name="T33" fmla="*/ 1535 h 2788"/>
              <a:gd name="T34" fmla="*/ 2656 w 6400"/>
              <a:gd name="T35" fmla="*/ 1782 h 2788"/>
              <a:gd name="T36" fmla="*/ 2205 w 6400"/>
              <a:gd name="T37" fmla="*/ 1595 h 2788"/>
              <a:gd name="T38" fmla="*/ 1980 w 6400"/>
              <a:gd name="T39" fmla="*/ 1636 h 2788"/>
              <a:gd name="T40" fmla="*/ 1241 w 6400"/>
              <a:gd name="T41" fmla="*/ 1170 h 2788"/>
              <a:gd name="T42" fmla="*/ 697 w 6400"/>
              <a:gd name="T43" fmla="*/ 1373 h 2788"/>
              <a:gd name="T44" fmla="*/ 454 w 6400"/>
              <a:gd name="T45" fmla="*/ 1325 h 2788"/>
              <a:gd name="T46" fmla="*/ 0 w 6400"/>
              <a:gd name="T47" fmla="*/ 1514 h 2788"/>
              <a:gd name="T48" fmla="*/ 0 w 6400"/>
              <a:gd name="T49" fmla="*/ 2788 h 2788"/>
              <a:gd name="T50" fmla="*/ 4999 w 6400"/>
              <a:gd name="T51" fmla="*/ 2634 h 2788"/>
              <a:gd name="T52" fmla="*/ 4992 w 6400"/>
              <a:gd name="T53" fmla="*/ 2643 h 2788"/>
              <a:gd name="T54" fmla="*/ 4990 w 6400"/>
              <a:gd name="T55" fmla="*/ 2635 h 2788"/>
              <a:gd name="T56" fmla="*/ 4999 w 6400"/>
              <a:gd name="T57" fmla="*/ 2634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788">
                <a:moveTo>
                  <a:pt x="0" y="2788"/>
                </a:moveTo>
                <a:cubicBezTo>
                  <a:pt x="6400" y="2788"/>
                  <a:pt x="6400" y="2788"/>
                  <a:pt x="6400" y="2788"/>
                </a:cubicBezTo>
                <a:cubicBezTo>
                  <a:pt x="6400" y="1532"/>
                  <a:pt x="6400" y="1532"/>
                  <a:pt x="6400" y="1532"/>
                </a:cubicBezTo>
                <a:cubicBezTo>
                  <a:pt x="6212" y="1579"/>
                  <a:pt x="6056" y="1710"/>
                  <a:pt x="5970" y="1884"/>
                </a:cubicBezTo>
                <a:cubicBezTo>
                  <a:pt x="5924" y="1862"/>
                  <a:pt x="5873" y="1849"/>
                  <a:pt x="5818" y="1849"/>
                </a:cubicBezTo>
                <a:cubicBezTo>
                  <a:pt x="5636" y="1849"/>
                  <a:pt x="5487" y="1987"/>
                  <a:pt x="5476" y="2161"/>
                </a:cubicBezTo>
                <a:cubicBezTo>
                  <a:pt x="5466" y="2160"/>
                  <a:pt x="5456" y="2159"/>
                  <a:pt x="5446" y="2159"/>
                </a:cubicBezTo>
                <a:cubicBezTo>
                  <a:pt x="5344" y="2159"/>
                  <a:pt x="5256" y="2220"/>
                  <a:pt x="5220" y="2306"/>
                </a:cubicBezTo>
                <a:cubicBezTo>
                  <a:pt x="5048" y="0"/>
                  <a:pt x="5048" y="0"/>
                  <a:pt x="5048" y="0"/>
                </a:cubicBezTo>
                <a:cubicBezTo>
                  <a:pt x="4864" y="2233"/>
                  <a:pt x="4864" y="2233"/>
                  <a:pt x="4864" y="2233"/>
                </a:cubicBezTo>
                <a:cubicBezTo>
                  <a:pt x="4825" y="2188"/>
                  <a:pt x="4766" y="2159"/>
                  <a:pt x="4701" y="2159"/>
                </a:cubicBezTo>
                <a:cubicBezTo>
                  <a:pt x="4689" y="2159"/>
                  <a:pt x="4677" y="2160"/>
                  <a:pt x="4666" y="2162"/>
                </a:cubicBezTo>
                <a:cubicBezTo>
                  <a:pt x="4634" y="1993"/>
                  <a:pt x="4481" y="1865"/>
                  <a:pt x="4298" y="1865"/>
                </a:cubicBezTo>
                <a:cubicBezTo>
                  <a:pt x="4194" y="1865"/>
                  <a:pt x="4099" y="1907"/>
                  <a:pt x="4032" y="1973"/>
                </a:cubicBezTo>
                <a:cubicBezTo>
                  <a:pt x="3988" y="1935"/>
                  <a:pt x="3931" y="1912"/>
                  <a:pt x="3868" y="1912"/>
                </a:cubicBezTo>
                <a:cubicBezTo>
                  <a:pt x="3842" y="1912"/>
                  <a:pt x="3817" y="1916"/>
                  <a:pt x="3794" y="1923"/>
                </a:cubicBezTo>
                <a:cubicBezTo>
                  <a:pt x="3691" y="1694"/>
                  <a:pt x="3455" y="1535"/>
                  <a:pt x="3181" y="1535"/>
                </a:cubicBezTo>
                <a:cubicBezTo>
                  <a:pt x="2968" y="1535"/>
                  <a:pt x="2778" y="1631"/>
                  <a:pt x="2656" y="1782"/>
                </a:cubicBezTo>
                <a:cubicBezTo>
                  <a:pt x="2539" y="1666"/>
                  <a:pt x="2380" y="1595"/>
                  <a:pt x="2205" y="1595"/>
                </a:cubicBezTo>
                <a:cubicBezTo>
                  <a:pt x="2126" y="1595"/>
                  <a:pt x="2050" y="1610"/>
                  <a:pt x="1980" y="1636"/>
                </a:cubicBezTo>
                <a:cubicBezTo>
                  <a:pt x="1855" y="1362"/>
                  <a:pt x="1571" y="1170"/>
                  <a:pt x="1241" y="1170"/>
                </a:cubicBezTo>
                <a:cubicBezTo>
                  <a:pt x="1032" y="1170"/>
                  <a:pt x="841" y="1247"/>
                  <a:pt x="697" y="1373"/>
                </a:cubicBezTo>
                <a:cubicBezTo>
                  <a:pt x="622" y="1342"/>
                  <a:pt x="540" y="1325"/>
                  <a:pt x="454" y="1325"/>
                </a:cubicBezTo>
                <a:cubicBezTo>
                  <a:pt x="277" y="1325"/>
                  <a:pt x="118" y="1397"/>
                  <a:pt x="0" y="1514"/>
                </a:cubicBezTo>
                <a:lnTo>
                  <a:pt x="0" y="2788"/>
                </a:lnTo>
                <a:close/>
                <a:moveTo>
                  <a:pt x="4999" y="2634"/>
                </a:moveTo>
                <a:cubicBezTo>
                  <a:pt x="4997" y="2637"/>
                  <a:pt x="4994" y="2640"/>
                  <a:pt x="4992" y="2643"/>
                </a:cubicBezTo>
                <a:cubicBezTo>
                  <a:pt x="4991" y="2640"/>
                  <a:pt x="4991" y="2637"/>
                  <a:pt x="4990" y="2635"/>
                </a:cubicBezTo>
                <a:lnTo>
                  <a:pt x="4999" y="26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7B5315D7-D786-47DD-87B5-F851931D0CD2}"/>
              </a:ext>
            </a:extLst>
          </p:cNvPr>
          <p:cNvGrpSpPr/>
          <p:nvPr/>
        </p:nvGrpSpPr>
        <p:grpSpPr>
          <a:xfrm>
            <a:off x="8859899" y="596900"/>
            <a:ext cx="1587654" cy="3702323"/>
            <a:chOff x="8859899" y="859031"/>
            <a:chExt cx="1587654" cy="3440192"/>
          </a:xfrm>
        </p:grpSpPr>
        <p:sp>
          <p:nvSpPr>
            <p:cNvPr id="45" name="Oval 44">
              <a:extLst>
                <a:ext uri="{FF2B5EF4-FFF2-40B4-BE49-F238E27FC236}">
                  <a16:creationId xmlns:a16="http://schemas.microsoft.com/office/drawing/2014/main" id="{26EF3A67-EDB7-457A-918A-ED48C0302370}"/>
                </a:ext>
              </a:extLst>
            </p:cNvPr>
            <p:cNvSpPr/>
            <p:nvPr/>
          </p:nvSpPr>
          <p:spPr>
            <a:xfrm>
              <a:off x="9391650" y="1496240"/>
              <a:ext cx="541298" cy="5412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6B06E803-8D2C-42CA-8EDA-76D47F64117A}"/>
                </a:ext>
              </a:extLst>
            </p:cNvPr>
            <p:cNvGrpSpPr/>
            <p:nvPr/>
          </p:nvGrpSpPr>
          <p:grpSpPr>
            <a:xfrm>
              <a:off x="8859899" y="859031"/>
              <a:ext cx="1587654" cy="3440192"/>
              <a:chOff x="8842424" y="765249"/>
              <a:chExt cx="1587654" cy="3440192"/>
            </a:xfrm>
          </p:grpSpPr>
          <p:sp>
            <p:nvSpPr>
              <p:cNvPr id="33" name="Oval 32">
                <a:extLst>
                  <a:ext uri="{FF2B5EF4-FFF2-40B4-BE49-F238E27FC236}">
                    <a16:creationId xmlns:a16="http://schemas.microsoft.com/office/drawing/2014/main" id="{7525CAF3-B983-4F04-BFFA-FE107A0BD341}"/>
                  </a:ext>
                </a:extLst>
              </p:cNvPr>
              <p:cNvSpPr/>
              <p:nvPr/>
            </p:nvSpPr>
            <p:spPr>
              <a:xfrm>
                <a:off x="9332100" y="3120897"/>
                <a:ext cx="543331" cy="7598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7B941B72-6ABD-48CD-A179-4DEFB36AFC85}"/>
                  </a:ext>
                </a:extLst>
              </p:cNvPr>
              <p:cNvGrpSpPr/>
              <p:nvPr/>
            </p:nvGrpSpPr>
            <p:grpSpPr>
              <a:xfrm>
                <a:off x="8842424" y="765249"/>
                <a:ext cx="1587654" cy="3440192"/>
                <a:chOff x="9490633" y="1499448"/>
                <a:chExt cx="1270458" cy="3028167"/>
              </a:xfrm>
            </p:grpSpPr>
            <p:sp>
              <p:nvSpPr>
                <p:cNvPr id="13" name="Freeform 5">
                  <a:extLst>
                    <a:ext uri="{FF2B5EF4-FFF2-40B4-BE49-F238E27FC236}">
                      <a16:creationId xmlns:a16="http://schemas.microsoft.com/office/drawing/2014/main" id="{0555A1B5-3638-434B-8C4E-DF1D34153DCE}"/>
                    </a:ext>
                  </a:extLst>
                </p:cNvPr>
                <p:cNvSpPr>
                  <a:spLocks noEditPoints="1"/>
                </p:cNvSpPr>
                <p:nvPr/>
              </p:nvSpPr>
              <p:spPr bwMode="auto">
                <a:xfrm>
                  <a:off x="9730649" y="1907294"/>
                  <a:ext cx="822910" cy="1768535"/>
                </a:xfrm>
                <a:custGeom>
                  <a:avLst/>
                  <a:gdLst>
                    <a:gd name="T0" fmla="*/ 39 w 233"/>
                    <a:gd name="T1" fmla="*/ 495 h 500"/>
                    <a:gd name="T2" fmla="*/ 32 w 233"/>
                    <a:gd name="T3" fmla="*/ 475 h 500"/>
                    <a:gd name="T4" fmla="*/ 10 w 233"/>
                    <a:gd name="T5" fmla="*/ 385 h 500"/>
                    <a:gd name="T6" fmla="*/ 1 w 233"/>
                    <a:gd name="T7" fmla="*/ 262 h 500"/>
                    <a:gd name="T8" fmla="*/ 14 w 233"/>
                    <a:gd name="T9" fmla="*/ 133 h 500"/>
                    <a:gd name="T10" fmla="*/ 43 w 233"/>
                    <a:gd name="T11" fmla="*/ 30 h 500"/>
                    <a:gd name="T12" fmla="*/ 53 w 233"/>
                    <a:gd name="T13" fmla="*/ 4 h 500"/>
                    <a:gd name="T14" fmla="*/ 59 w 233"/>
                    <a:gd name="T15" fmla="*/ 0 h 500"/>
                    <a:gd name="T16" fmla="*/ 157 w 233"/>
                    <a:gd name="T17" fmla="*/ 3 h 500"/>
                    <a:gd name="T18" fmla="*/ 183 w 233"/>
                    <a:gd name="T19" fmla="*/ 3 h 500"/>
                    <a:gd name="T20" fmla="*/ 190 w 233"/>
                    <a:gd name="T21" fmla="*/ 8 h 500"/>
                    <a:gd name="T22" fmla="*/ 226 w 233"/>
                    <a:gd name="T23" fmla="*/ 170 h 500"/>
                    <a:gd name="T24" fmla="*/ 215 w 233"/>
                    <a:gd name="T25" fmla="*/ 378 h 500"/>
                    <a:gd name="T26" fmla="*/ 179 w 233"/>
                    <a:gd name="T27" fmla="*/ 497 h 500"/>
                    <a:gd name="T28" fmla="*/ 174 w 233"/>
                    <a:gd name="T29" fmla="*/ 500 h 500"/>
                    <a:gd name="T30" fmla="*/ 90 w 233"/>
                    <a:gd name="T31" fmla="*/ 497 h 500"/>
                    <a:gd name="T32" fmla="*/ 44 w 233"/>
                    <a:gd name="T33" fmla="*/ 496 h 500"/>
                    <a:gd name="T34" fmla="*/ 39 w 233"/>
                    <a:gd name="T35" fmla="*/ 495 h 500"/>
                    <a:gd name="T36" fmla="*/ 148 w 233"/>
                    <a:gd name="T37" fmla="*/ 145 h 500"/>
                    <a:gd name="T38" fmla="*/ 154 w 233"/>
                    <a:gd name="T39" fmla="*/ 80 h 500"/>
                    <a:gd name="T40" fmla="*/ 90 w 233"/>
                    <a:gd name="T41" fmla="*/ 74 h 500"/>
                    <a:gd name="T42" fmla="*/ 83 w 233"/>
                    <a:gd name="T43" fmla="*/ 139 h 500"/>
                    <a:gd name="T44" fmla="*/ 148 w 233"/>
                    <a:gd name="T45" fmla="*/ 14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3" h="500">
                      <a:moveTo>
                        <a:pt x="39" y="495"/>
                      </a:moveTo>
                      <a:cubicBezTo>
                        <a:pt x="36" y="488"/>
                        <a:pt x="34" y="481"/>
                        <a:pt x="32" y="475"/>
                      </a:cubicBezTo>
                      <a:cubicBezTo>
                        <a:pt x="22" y="445"/>
                        <a:pt x="15" y="415"/>
                        <a:pt x="10" y="385"/>
                      </a:cubicBezTo>
                      <a:cubicBezTo>
                        <a:pt x="3" y="344"/>
                        <a:pt x="0" y="303"/>
                        <a:pt x="1" y="262"/>
                      </a:cubicBezTo>
                      <a:cubicBezTo>
                        <a:pt x="1" y="219"/>
                        <a:pt x="5" y="176"/>
                        <a:pt x="14" y="133"/>
                      </a:cubicBezTo>
                      <a:cubicBezTo>
                        <a:pt x="20" y="98"/>
                        <a:pt x="30" y="63"/>
                        <a:pt x="43" y="30"/>
                      </a:cubicBezTo>
                      <a:cubicBezTo>
                        <a:pt x="46" y="21"/>
                        <a:pt x="49" y="13"/>
                        <a:pt x="53" y="4"/>
                      </a:cubicBezTo>
                      <a:cubicBezTo>
                        <a:pt x="54" y="1"/>
                        <a:pt x="55" y="0"/>
                        <a:pt x="59" y="0"/>
                      </a:cubicBezTo>
                      <a:cubicBezTo>
                        <a:pt x="91" y="1"/>
                        <a:pt x="124" y="2"/>
                        <a:pt x="157" y="3"/>
                      </a:cubicBezTo>
                      <a:cubicBezTo>
                        <a:pt x="165" y="3"/>
                        <a:pt x="174" y="3"/>
                        <a:pt x="183" y="3"/>
                      </a:cubicBezTo>
                      <a:cubicBezTo>
                        <a:pt x="186" y="3"/>
                        <a:pt x="188" y="4"/>
                        <a:pt x="190" y="8"/>
                      </a:cubicBezTo>
                      <a:cubicBezTo>
                        <a:pt x="210" y="60"/>
                        <a:pt x="221" y="115"/>
                        <a:pt x="226" y="170"/>
                      </a:cubicBezTo>
                      <a:cubicBezTo>
                        <a:pt x="233" y="240"/>
                        <a:pt x="229" y="309"/>
                        <a:pt x="215" y="378"/>
                      </a:cubicBezTo>
                      <a:cubicBezTo>
                        <a:pt x="207" y="419"/>
                        <a:pt x="195" y="459"/>
                        <a:pt x="179" y="497"/>
                      </a:cubicBezTo>
                      <a:cubicBezTo>
                        <a:pt x="178" y="498"/>
                        <a:pt x="176" y="500"/>
                        <a:pt x="174" y="500"/>
                      </a:cubicBezTo>
                      <a:cubicBezTo>
                        <a:pt x="146" y="499"/>
                        <a:pt x="118" y="498"/>
                        <a:pt x="90" y="497"/>
                      </a:cubicBezTo>
                      <a:cubicBezTo>
                        <a:pt x="75" y="497"/>
                        <a:pt x="59" y="497"/>
                        <a:pt x="44" y="496"/>
                      </a:cubicBezTo>
                      <a:cubicBezTo>
                        <a:pt x="42" y="496"/>
                        <a:pt x="40" y="496"/>
                        <a:pt x="39" y="495"/>
                      </a:cubicBezTo>
                      <a:close/>
                      <a:moveTo>
                        <a:pt x="148" y="145"/>
                      </a:moveTo>
                      <a:cubicBezTo>
                        <a:pt x="168" y="129"/>
                        <a:pt x="171" y="100"/>
                        <a:pt x="154" y="80"/>
                      </a:cubicBezTo>
                      <a:cubicBezTo>
                        <a:pt x="139" y="61"/>
                        <a:pt x="109" y="58"/>
                        <a:pt x="90" y="74"/>
                      </a:cubicBezTo>
                      <a:cubicBezTo>
                        <a:pt x="70" y="90"/>
                        <a:pt x="67" y="119"/>
                        <a:pt x="83" y="139"/>
                      </a:cubicBezTo>
                      <a:cubicBezTo>
                        <a:pt x="99" y="159"/>
                        <a:pt x="128" y="161"/>
                        <a:pt x="148"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D5C6E3A4-C414-4AD5-8C95-B7946E3C9EE8}"/>
                    </a:ext>
                  </a:extLst>
                </p:cNvPr>
                <p:cNvSpPr>
                  <a:spLocks/>
                </p:cNvSpPr>
                <p:nvPr/>
              </p:nvSpPr>
              <p:spPr bwMode="auto">
                <a:xfrm>
                  <a:off x="10439867" y="3109176"/>
                  <a:ext cx="321224" cy="927579"/>
                </a:xfrm>
                <a:custGeom>
                  <a:avLst/>
                  <a:gdLst>
                    <a:gd name="T0" fmla="*/ 38 w 91"/>
                    <a:gd name="T1" fmla="*/ 0 h 262"/>
                    <a:gd name="T2" fmla="*/ 53 w 91"/>
                    <a:gd name="T3" fmla="*/ 12 h 262"/>
                    <a:gd name="T4" fmla="*/ 83 w 91"/>
                    <a:gd name="T5" fmla="*/ 36 h 262"/>
                    <a:gd name="T6" fmla="*/ 89 w 91"/>
                    <a:gd name="T7" fmla="*/ 42 h 262"/>
                    <a:gd name="T8" fmla="*/ 90 w 91"/>
                    <a:gd name="T9" fmla="*/ 47 h 262"/>
                    <a:gd name="T10" fmla="*/ 71 w 91"/>
                    <a:gd name="T11" fmla="*/ 164 h 262"/>
                    <a:gd name="T12" fmla="*/ 57 w 91"/>
                    <a:gd name="T13" fmla="*/ 256 h 262"/>
                    <a:gd name="T14" fmla="*/ 55 w 91"/>
                    <a:gd name="T15" fmla="*/ 262 h 262"/>
                    <a:gd name="T16" fmla="*/ 49 w 91"/>
                    <a:gd name="T17" fmla="*/ 248 h 262"/>
                    <a:gd name="T18" fmla="*/ 23 w 91"/>
                    <a:gd name="T19" fmla="*/ 194 h 262"/>
                    <a:gd name="T20" fmla="*/ 5 w 91"/>
                    <a:gd name="T21" fmla="*/ 157 h 262"/>
                    <a:gd name="T22" fmla="*/ 4 w 91"/>
                    <a:gd name="T23" fmla="*/ 134 h 262"/>
                    <a:gd name="T24" fmla="*/ 37 w 91"/>
                    <a:gd name="T25" fmla="*/ 4 h 262"/>
                    <a:gd name="T26" fmla="*/ 38 w 91"/>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262">
                      <a:moveTo>
                        <a:pt x="38" y="0"/>
                      </a:moveTo>
                      <a:cubicBezTo>
                        <a:pt x="43" y="4"/>
                        <a:pt x="48" y="8"/>
                        <a:pt x="53" y="12"/>
                      </a:cubicBezTo>
                      <a:cubicBezTo>
                        <a:pt x="63" y="20"/>
                        <a:pt x="73" y="28"/>
                        <a:pt x="83" y="36"/>
                      </a:cubicBezTo>
                      <a:cubicBezTo>
                        <a:pt x="85" y="38"/>
                        <a:pt x="88" y="40"/>
                        <a:pt x="89" y="42"/>
                      </a:cubicBezTo>
                      <a:cubicBezTo>
                        <a:pt x="90" y="43"/>
                        <a:pt x="91" y="46"/>
                        <a:pt x="90" y="47"/>
                      </a:cubicBezTo>
                      <a:cubicBezTo>
                        <a:pt x="84" y="86"/>
                        <a:pt x="78" y="125"/>
                        <a:pt x="71" y="164"/>
                      </a:cubicBezTo>
                      <a:cubicBezTo>
                        <a:pt x="66" y="195"/>
                        <a:pt x="61" y="225"/>
                        <a:pt x="57" y="256"/>
                      </a:cubicBezTo>
                      <a:cubicBezTo>
                        <a:pt x="56" y="258"/>
                        <a:pt x="56" y="259"/>
                        <a:pt x="55" y="262"/>
                      </a:cubicBezTo>
                      <a:cubicBezTo>
                        <a:pt x="53" y="257"/>
                        <a:pt x="51" y="252"/>
                        <a:pt x="49" y="248"/>
                      </a:cubicBezTo>
                      <a:cubicBezTo>
                        <a:pt x="40" y="230"/>
                        <a:pt x="32" y="212"/>
                        <a:pt x="23" y="194"/>
                      </a:cubicBezTo>
                      <a:cubicBezTo>
                        <a:pt x="17" y="182"/>
                        <a:pt x="12" y="169"/>
                        <a:pt x="5" y="157"/>
                      </a:cubicBezTo>
                      <a:cubicBezTo>
                        <a:pt x="0" y="149"/>
                        <a:pt x="1" y="142"/>
                        <a:pt x="4" y="134"/>
                      </a:cubicBezTo>
                      <a:cubicBezTo>
                        <a:pt x="20" y="92"/>
                        <a:pt x="30" y="48"/>
                        <a:pt x="37" y="4"/>
                      </a:cubicBezTo>
                      <a:cubicBezTo>
                        <a:pt x="37" y="3"/>
                        <a:pt x="37" y="2"/>
                        <a:pt x="3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D776285F-D75E-46BE-844B-A2A24659C7D0}"/>
                    </a:ext>
                  </a:extLst>
                </p:cNvPr>
                <p:cNvSpPr>
                  <a:spLocks/>
                </p:cNvSpPr>
                <p:nvPr/>
              </p:nvSpPr>
              <p:spPr bwMode="auto">
                <a:xfrm>
                  <a:off x="9490633" y="3087521"/>
                  <a:ext cx="295959" cy="913142"/>
                </a:xfrm>
                <a:custGeom>
                  <a:avLst/>
                  <a:gdLst>
                    <a:gd name="T0" fmla="*/ 55 w 84"/>
                    <a:gd name="T1" fmla="*/ 0 h 258"/>
                    <a:gd name="T2" fmla="*/ 59 w 84"/>
                    <a:gd name="T3" fmla="*/ 34 h 258"/>
                    <a:gd name="T4" fmla="*/ 76 w 84"/>
                    <a:gd name="T5" fmla="*/ 117 h 258"/>
                    <a:gd name="T6" fmla="*/ 84 w 84"/>
                    <a:gd name="T7" fmla="*/ 145 h 258"/>
                    <a:gd name="T8" fmla="*/ 83 w 84"/>
                    <a:gd name="T9" fmla="*/ 149 h 258"/>
                    <a:gd name="T10" fmla="*/ 55 w 84"/>
                    <a:gd name="T11" fmla="*/ 201 h 258"/>
                    <a:gd name="T12" fmla="*/ 28 w 84"/>
                    <a:gd name="T13" fmla="*/ 251 h 258"/>
                    <a:gd name="T14" fmla="*/ 23 w 84"/>
                    <a:gd name="T15" fmla="*/ 258 h 258"/>
                    <a:gd name="T16" fmla="*/ 20 w 84"/>
                    <a:gd name="T17" fmla="*/ 234 h 258"/>
                    <a:gd name="T18" fmla="*/ 7 w 84"/>
                    <a:gd name="T19" fmla="*/ 109 h 258"/>
                    <a:gd name="T20" fmla="*/ 0 w 84"/>
                    <a:gd name="T21" fmla="*/ 44 h 258"/>
                    <a:gd name="T22" fmla="*/ 2 w 84"/>
                    <a:gd name="T23" fmla="*/ 38 h 258"/>
                    <a:gd name="T24" fmla="*/ 53 w 84"/>
                    <a:gd name="T25" fmla="*/ 1 h 258"/>
                    <a:gd name="T26" fmla="*/ 55 w 84"/>
                    <a:gd name="T2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58">
                      <a:moveTo>
                        <a:pt x="55" y="0"/>
                      </a:moveTo>
                      <a:cubicBezTo>
                        <a:pt x="56" y="12"/>
                        <a:pt x="57" y="23"/>
                        <a:pt x="59" y="34"/>
                      </a:cubicBezTo>
                      <a:cubicBezTo>
                        <a:pt x="63" y="62"/>
                        <a:pt x="68" y="90"/>
                        <a:pt x="76" y="117"/>
                      </a:cubicBezTo>
                      <a:cubicBezTo>
                        <a:pt x="79" y="127"/>
                        <a:pt x="81" y="136"/>
                        <a:pt x="84" y="145"/>
                      </a:cubicBezTo>
                      <a:cubicBezTo>
                        <a:pt x="84" y="146"/>
                        <a:pt x="84" y="148"/>
                        <a:pt x="83" y="149"/>
                      </a:cubicBezTo>
                      <a:cubicBezTo>
                        <a:pt x="74" y="167"/>
                        <a:pt x="65" y="184"/>
                        <a:pt x="55" y="201"/>
                      </a:cubicBezTo>
                      <a:cubicBezTo>
                        <a:pt x="46" y="218"/>
                        <a:pt x="37" y="234"/>
                        <a:pt x="28" y="251"/>
                      </a:cubicBezTo>
                      <a:cubicBezTo>
                        <a:pt x="27" y="253"/>
                        <a:pt x="25" y="256"/>
                        <a:pt x="23" y="258"/>
                      </a:cubicBezTo>
                      <a:cubicBezTo>
                        <a:pt x="22" y="250"/>
                        <a:pt x="21" y="242"/>
                        <a:pt x="20" y="234"/>
                      </a:cubicBezTo>
                      <a:cubicBezTo>
                        <a:pt x="16" y="193"/>
                        <a:pt x="11" y="151"/>
                        <a:pt x="7" y="109"/>
                      </a:cubicBezTo>
                      <a:cubicBezTo>
                        <a:pt x="5" y="88"/>
                        <a:pt x="2" y="66"/>
                        <a:pt x="0" y="44"/>
                      </a:cubicBezTo>
                      <a:cubicBezTo>
                        <a:pt x="0" y="42"/>
                        <a:pt x="1" y="39"/>
                        <a:pt x="2" y="38"/>
                      </a:cubicBezTo>
                      <a:cubicBezTo>
                        <a:pt x="19" y="26"/>
                        <a:pt x="36" y="13"/>
                        <a:pt x="53" y="1"/>
                      </a:cubicBezTo>
                      <a:cubicBezTo>
                        <a:pt x="54" y="0"/>
                        <a:pt x="54" y="0"/>
                        <a:pt x="5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6" name="Freeform 8">
                  <a:extLst>
                    <a:ext uri="{FF2B5EF4-FFF2-40B4-BE49-F238E27FC236}">
                      <a16:creationId xmlns:a16="http://schemas.microsoft.com/office/drawing/2014/main" id="{2218DFDB-58AA-47BC-A0B8-B901A14AF3ED}"/>
                    </a:ext>
                  </a:extLst>
                </p:cNvPr>
                <p:cNvSpPr>
                  <a:spLocks/>
                </p:cNvSpPr>
                <p:nvPr/>
              </p:nvSpPr>
              <p:spPr bwMode="auto">
                <a:xfrm>
                  <a:off x="9840731" y="3771475"/>
                  <a:ext cx="517929" cy="756140"/>
                </a:xfrm>
                <a:custGeom>
                  <a:avLst/>
                  <a:gdLst>
                    <a:gd name="T0" fmla="*/ 55 w 147"/>
                    <a:gd name="T1" fmla="*/ 36 h 214"/>
                    <a:gd name="T2" fmla="*/ 50 w 147"/>
                    <a:gd name="T3" fmla="*/ 59 h 214"/>
                    <a:gd name="T4" fmla="*/ 59 w 147"/>
                    <a:gd name="T5" fmla="*/ 99 h 214"/>
                    <a:gd name="T6" fmla="*/ 74 w 147"/>
                    <a:gd name="T7" fmla="*/ 125 h 214"/>
                    <a:gd name="T8" fmla="*/ 87 w 147"/>
                    <a:gd name="T9" fmla="*/ 80 h 214"/>
                    <a:gd name="T10" fmla="*/ 117 w 147"/>
                    <a:gd name="T11" fmla="*/ 43 h 214"/>
                    <a:gd name="T12" fmla="*/ 119 w 147"/>
                    <a:gd name="T13" fmla="*/ 85 h 214"/>
                    <a:gd name="T14" fmla="*/ 127 w 147"/>
                    <a:gd name="T15" fmla="*/ 75 h 214"/>
                    <a:gd name="T16" fmla="*/ 134 w 147"/>
                    <a:gd name="T17" fmla="*/ 22 h 214"/>
                    <a:gd name="T18" fmla="*/ 133 w 147"/>
                    <a:gd name="T19" fmla="*/ 10 h 214"/>
                    <a:gd name="T20" fmla="*/ 139 w 147"/>
                    <a:gd name="T21" fmla="*/ 25 h 214"/>
                    <a:gd name="T22" fmla="*/ 135 w 147"/>
                    <a:gd name="T23" fmla="*/ 96 h 214"/>
                    <a:gd name="T24" fmla="*/ 118 w 147"/>
                    <a:gd name="T25" fmla="*/ 140 h 214"/>
                    <a:gd name="T26" fmla="*/ 114 w 147"/>
                    <a:gd name="T27" fmla="*/ 154 h 214"/>
                    <a:gd name="T28" fmla="*/ 99 w 147"/>
                    <a:gd name="T29" fmla="*/ 125 h 214"/>
                    <a:gd name="T30" fmla="*/ 102 w 147"/>
                    <a:gd name="T31" fmla="*/ 93 h 214"/>
                    <a:gd name="T32" fmla="*/ 94 w 147"/>
                    <a:gd name="T33" fmla="*/ 114 h 214"/>
                    <a:gd name="T34" fmla="*/ 94 w 147"/>
                    <a:gd name="T35" fmla="*/ 155 h 214"/>
                    <a:gd name="T36" fmla="*/ 85 w 147"/>
                    <a:gd name="T37" fmla="*/ 191 h 214"/>
                    <a:gd name="T38" fmla="*/ 61 w 147"/>
                    <a:gd name="T39" fmla="*/ 214 h 214"/>
                    <a:gd name="T40" fmla="*/ 50 w 147"/>
                    <a:gd name="T41" fmla="*/ 173 h 214"/>
                    <a:gd name="T42" fmla="*/ 33 w 147"/>
                    <a:gd name="T43" fmla="*/ 107 h 214"/>
                    <a:gd name="T44" fmla="*/ 38 w 147"/>
                    <a:gd name="T45" fmla="*/ 86 h 214"/>
                    <a:gd name="T46" fmla="*/ 29 w 147"/>
                    <a:gd name="T47" fmla="*/ 103 h 214"/>
                    <a:gd name="T48" fmla="*/ 25 w 147"/>
                    <a:gd name="T49" fmla="*/ 125 h 214"/>
                    <a:gd name="T50" fmla="*/ 13 w 147"/>
                    <a:gd name="T51" fmla="*/ 141 h 214"/>
                    <a:gd name="T52" fmla="*/ 3 w 147"/>
                    <a:gd name="T53" fmla="*/ 70 h 214"/>
                    <a:gd name="T54" fmla="*/ 12 w 147"/>
                    <a:gd name="T55" fmla="*/ 12 h 214"/>
                    <a:gd name="T56" fmla="*/ 21 w 147"/>
                    <a:gd name="T57" fmla="*/ 0 h 214"/>
                    <a:gd name="T58" fmla="*/ 21 w 147"/>
                    <a:gd name="T59" fmla="*/ 72 h 214"/>
                    <a:gd name="T60" fmla="*/ 55 w 147"/>
                    <a:gd name="T61" fmla="*/ 3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214">
                      <a:moveTo>
                        <a:pt x="55" y="36"/>
                      </a:moveTo>
                      <a:cubicBezTo>
                        <a:pt x="53" y="44"/>
                        <a:pt x="51" y="51"/>
                        <a:pt x="50" y="59"/>
                      </a:cubicBezTo>
                      <a:cubicBezTo>
                        <a:pt x="48" y="74"/>
                        <a:pt x="52" y="86"/>
                        <a:pt x="59" y="99"/>
                      </a:cubicBezTo>
                      <a:cubicBezTo>
                        <a:pt x="64" y="107"/>
                        <a:pt x="69" y="116"/>
                        <a:pt x="74" y="125"/>
                      </a:cubicBezTo>
                      <a:cubicBezTo>
                        <a:pt x="75" y="109"/>
                        <a:pt x="79" y="94"/>
                        <a:pt x="87" y="80"/>
                      </a:cubicBezTo>
                      <a:cubicBezTo>
                        <a:pt x="94" y="66"/>
                        <a:pt x="104" y="54"/>
                        <a:pt x="117" y="43"/>
                      </a:cubicBezTo>
                      <a:cubicBezTo>
                        <a:pt x="120" y="57"/>
                        <a:pt x="121" y="71"/>
                        <a:pt x="119" y="85"/>
                      </a:cubicBezTo>
                      <a:cubicBezTo>
                        <a:pt x="124" y="83"/>
                        <a:pt x="126" y="79"/>
                        <a:pt x="127" y="75"/>
                      </a:cubicBezTo>
                      <a:cubicBezTo>
                        <a:pt x="135" y="58"/>
                        <a:pt x="136" y="40"/>
                        <a:pt x="134" y="22"/>
                      </a:cubicBezTo>
                      <a:cubicBezTo>
                        <a:pt x="134" y="18"/>
                        <a:pt x="133" y="14"/>
                        <a:pt x="133" y="10"/>
                      </a:cubicBezTo>
                      <a:cubicBezTo>
                        <a:pt x="135" y="15"/>
                        <a:pt x="138" y="20"/>
                        <a:pt x="139" y="25"/>
                      </a:cubicBezTo>
                      <a:cubicBezTo>
                        <a:pt x="147" y="50"/>
                        <a:pt x="144" y="73"/>
                        <a:pt x="135" y="96"/>
                      </a:cubicBezTo>
                      <a:cubicBezTo>
                        <a:pt x="130" y="111"/>
                        <a:pt x="123" y="126"/>
                        <a:pt x="118" y="140"/>
                      </a:cubicBezTo>
                      <a:cubicBezTo>
                        <a:pt x="116" y="145"/>
                        <a:pt x="115" y="149"/>
                        <a:pt x="114" y="154"/>
                      </a:cubicBezTo>
                      <a:cubicBezTo>
                        <a:pt x="108" y="145"/>
                        <a:pt x="102" y="136"/>
                        <a:pt x="99" y="125"/>
                      </a:cubicBezTo>
                      <a:cubicBezTo>
                        <a:pt x="97" y="114"/>
                        <a:pt x="99" y="103"/>
                        <a:pt x="102" y="93"/>
                      </a:cubicBezTo>
                      <a:cubicBezTo>
                        <a:pt x="97" y="99"/>
                        <a:pt x="95" y="106"/>
                        <a:pt x="94" y="114"/>
                      </a:cubicBezTo>
                      <a:cubicBezTo>
                        <a:pt x="94" y="127"/>
                        <a:pt x="94" y="141"/>
                        <a:pt x="94" y="155"/>
                      </a:cubicBezTo>
                      <a:cubicBezTo>
                        <a:pt x="94" y="167"/>
                        <a:pt x="92" y="180"/>
                        <a:pt x="85" y="191"/>
                      </a:cubicBezTo>
                      <a:cubicBezTo>
                        <a:pt x="79" y="201"/>
                        <a:pt x="72" y="209"/>
                        <a:pt x="61" y="214"/>
                      </a:cubicBezTo>
                      <a:cubicBezTo>
                        <a:pt x="63" y="198"/>
                        <a:pt x="55" y="186"/>
                        <a:pt x="50" y="173"/>
                      </a:cubicBezTo>
                      <a:cubicBezTo>
                        <a:pt x="40" y="152"/>
                        <a:pt x="30" y="131"/>
                        <a:pt x="33" y="107"/>
                      </a:cubicBezTo>
                      <a:cubicBezTo>
                        <a:pt x="34" y="100"/>
                        <a:pt x="36" y="94"/>
                        <a:pt x="38" y="86"/>
                      </a:cubicBezTo>
                      <a:cubicBezTo>
                        <a:pt x="32" y="91"/>
                        <a:pt x="30" y="97"/>
                        <a:pt x="29" y="103"/>
                      </a:cubicBezTo>
                      <a:cubicBezTo>
                        <a:pt x="27" y="110"/>
                        <a:pt x="26" y="118"/>
                        <a:pt x="25" y="125"/>
                      </a:cubicBezTo>
                      <a:cubicBezTo>
                        <a:pt x="23" y="132"/>
                        <a:pt x="19" y="138"/>
                        <a:pt x="13" y="141"/>
                      </a:cubicBezTo>
                      <a:cubicBezTo>
                        <a:pt x="9" y="117"/>
                        <a:pt x="5" y="94"/>
                        <a:pt x="3" y="70"/>
                      </a:cubicBezTo>
                      <a:cubicBezTo>
                        <a:pt x="0" y="50"/>
                        <a:pt x="2" y="30"/>
                        <a:pt x="12" y="12"/>
                      </a:cubicBezTo>
                      <a:cubicBezTo>
                        <a:pt x="15" y="8"/>
                        <a:pt x="18" y="4"/>
                        <a:pt x="21" y="0"/>
                      </a:cubicBezTo>
                      <a:cubicBezTo>
                        <a:pt x="8" y="24"/>
                        <a:pt x="12" y="47"/>
                        <a:pt x="21" y="72"/>
                      </a:cubicBezTo>
                      <a:cubicBezTo>
                        <a:pt x="28" y="55"/>
                        <a:pt x="40" y="44"/>
                        <a:pt x="55" y="36"/>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7" name="Freeform 9">
                  <a:extLst>
                    <a:ext uri="{FF2B5EF4-FFF2-40B4-BE49-F238E27FC236}">
                      <a16:creationId xmlns:a16="http://schemas.microsoft.com/office/drawing/2014/main" id="{631EFFFF-51A8-430F-BACD-B21E283FFE6A}"/>
                    </a:ext>
                  </a:extLst>
                </p:cNvPr>
                <p:cNvSpPr>
                  <a:spLocks/>
                </p:cNvSpPr>
                <p:nvPr/>
              </p:nvSpPr>
              <p:spPr bwMode="auto">
                <a:xfrm>
                  <a:off x="9952618" y="1499448"/>
                  <a:ext cx="420479" cy="364535"/>
                </a:xfrm>
                <a:custGeom>
                  <a:avLst/>
                  <a:gdLst>
                    <a:gd name="T0" fmla="*/ 119 w 119"/>
                    <a:gd name="T1" fmla="*/ 103 h 103"/>
                    <a:gd name="T2" fmla="*/ 0 w 119"/>
                    <a:gd name="T3" fmla="*/ 100 h 103"/>
                    <a:gd name="T4" fmla="*/ 62 w 119"/>
                    <a:gd name="T5" fmla="*/ 0 h 103"/>
                    <a:gd name="T6" fmla="*/ 119 w 119"/>
                    <a:gd name="T7" fmla="*/ 103 h 103"/>
                  </a:gdLst>
                  <a:ahLst/>
                  <a:cxnLst>
                    <a:cxn ang="0">
                      <a:pos x="T0" y="T1"/>
                    </a:cxn>
                    <a:cxn ang="0">
                      <a:pos x="T2" y="T3"/>
                    </a:cxn>
                    <a:cxn ang="0">
                      <a:pos x="T4" y="T5"/>
                    </a:cxn>
                    <a:cxn ang="0">
                      <a:pos x="T6" y="T7"/>
                    </a:cxn>
                  </a:cxnLst>
                  <a:rect l="0" t="0" r="r" b="b"/>
                  <a:pathLst>
                    <a:path w="119" h="103">
                      <a:moveTo>
                        <a:pt x="119" y="103"/>
                      </a:moveTo>
                      <a:cubicBezTo>
                        <a:pt x="79" y="102"/>
                        <a:pt x="39" y="101"/>
                        <a:pt x="0" y="100"/>
                      </a:cubicBezTo>
                      <a:cubicBezTo>
                        <a:pt x="3" y="84"/>
                        <a:pt x="47" y="12"/>
                        <a:pt x="62" y="0"/>
                      </a:cubicBezTo>
                      <a:cubicBezTo>
                        <a:pt x="76" y="12"/>
                        <a:pt x="118" y="90"/>
                        <a:pt x="119" y="10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grpSp>
      <p:sp>
        <p:nvSpPr>
          <p:cNvPr id="59" name="Oval 58">
            <a:extLst>
              <a:ext uri="{FF2B5EF4-FFF2-40B4-BE49-F238E27FC236}">
                <a16:creationId xmlns:a16="http://schemas.microsoft.com/office/drawing/2014/main" id="{C8C3AE0D-CF5B-4F4E-A39A-25252A72C4E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34</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27573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CE75301D-8D72-4138-8F5D-E9E34FB49D51}"/>
              </a:ext>
            </a:extLst>
          </p:cNvPr>
          <p:cNvSpPr/>
          <p:nvPr/>
        </p:nvSpPr>
        <p:spPr>
          <a:xfrm>
            <a:off x="7235634" y="5654584"/>
            <a:ext cx="2812297" cy="179680"/>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0A9C50-B290-4C30-A65A-9D7AB111D154}"/>
              </a:ext>
            </a:extLst>
          </p:cNvPr>
          <p:cNvSpPr txBox="1"/>
          <p:nvPr/>
        </p:nvSpPr>
        <p:spPr>
          <a:xfrm>
            <a:off x="541979" y="292522"/>
            <a:ext cx="10065362"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Communication &amp; Collaboration Tools</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34" name="Group 33"/>
          <p:cNvGrpSpPr/>
          <p:nvPr/>
        </p:nvGrpSpPr>
        <p:grpSpPr>
          <a:xfrm>
            <a:off x="5922301" y="1388239"/>
            <a:ext cx="5393733" cy="4308307"/>
            <a:chOff x="2244725" y="2692929"/>
            <a:chExt cx="3076575" cy="2457450"/>
          </a:xfrm>
        </p:grpSpPr>
        <p:sp>
          <p:nvSpPr>
            <p:cNvPr id="23" name="Freeform 14"/>
            <p:cNvSpPr>
              <a:spLocks/>
            </p:cNvSpPr>
            <p:nvPr/>
          </p:nvSpPr>
          <p:spPr bwMode="auto">
            <a:xfrm>
              <a:off x="2244725" y="4442354"/>
              <a:ext cx="3076575" cy="369888"/>
            </a:xfrm>
            <a:custGeom>
              <a:avLst/>
              <a:gdLst>
                <a:gd name="T0" fmla="*/ 373 w 966"/>
                <a:gd name="T1" fmla="*/ 116 h 116"/>
                <a:gd name="T2" fmla="*/ 145 w 966"/>
                <a:gd name="T3" fmla="*/ 116 h 116"/>
                <a:gd name="T4" fmla="*/ 36 w 966"/>
                <a:gd name="T5" fmla="*/ 116 h 116"/>
                <a:gd name="T6" fmla="*/ 2 w 966"/>
                <a:gd name="T7" fmla="*/ 89 h 116"/>
                <a:gd name="T8" fmla="*/ 0 w 966"/>
                <a:gd name="T9" fmla="*/ 75 h 116"/>
                <a:gd name="T10" fmla="*/ 0 w 966"/>
                <a:gd name="T11" fmla="*/ 0 h 116"/>
                <a:gd name="T12" fmla="*/ 943 w 966"/>
                <a:gd name="T13" fmla="*/ 0 h 116"/>
                <a:gd name="T14" fmla="*/ 966 w 966"/>
                <a:gd name="T15" fmla="*/ 0 h 116"/>
                <a:gd name="T16" fmla="*/ 966 w 966"/>
                <a:gd name="T17" fmla="*/ 79 h 116"/>
                <a:gd name="T18" fmla="*/ 928 w 966"/>
                <a:gd name="T19" fmla="*/ 116 h 116"/>
                <a:gd name="T20" fmla="*/ 600 w 966"/>
                <a:gd name="T21" fmla="*/ 116 h 116"/>
                <a:gd name="T22" fmla="*/ 592 w 966"/>
                <a:gd name="T23" fmla="*/ 116 h 116"/>
                <a:gd name="T24" fmla="*/ 585 w 966"/>
                <a:gd name="T25" fmla="*/ 116 h 116"/>
                <a:gd name="T26" fmla="*/ 383 w 966"/>
                <a:gd name="T27" fmla="*/ 116 h 116"/>
                <a:gd name="T28" fmla="*/ 373 w 966"/>
                <a:gd name="T2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6" h="116">
                  <a:moveTo>
                    <a:pt x="373" y="116"/>
                  </a:moveTo>
                  <a:cubicBezTo>
                    <a:pt x="297" y="116"/>
                    <a:pt x="221" y="116"/>
                    <a:pt x="145" y="116"/>
                  </a:cubicBezTo>
                  <a:cubicBezTo>
                    <a:pt x="109" y="116"/>
                    <a:pt x="72" y="116"/>
                    <a:pt x="36" y="116"/>
                  </a:cubicBezTo>
                  <a:cubicBezTo>
                    <a:pt x="21" y="116"/>
                    <a:pt x="5" y="104"/>
                    <a:pt x="2" y="89"/>
                  </a:cubicBezTo>
                  <a:cubicBezTo>
                    <a:pt x="0" y="84"/>
                    <a:pt x="0" y="80"/>
                    <a:pt x="0" y="75"/>
                  </a:cubicBezTo>
                  <a:cubicBezTo>
                    <a:pt x="0" y="52"/>
                    <a:pt x="0" y="0"/>
                    <a:pt x="0" y="0"/>
                  </a:cubicBezTo>
                  <a:cubicBezTo>
                    <a:pt x="0" y="0"/>
                    <a:pt x="631" y="0"/>
                    <a:pt x="943" y="0"/>
                  </a:cubicBezTo>
                  <a:cubicBezTo>
                    <a:pt x="950" y="0"/>
                    <a:pt x="959" y="0"/>
                    <a:pt x="966" y="0"/>
                  </a:cubicBezTo>
                  <a:cubicBezTo>
                    <a:pt x="966" y="0"/>
                    <a:pt x="966" y="56"/>
                    <a:pt x="966" y="79"/>
                  </a:cubicBezTo>
                  <a:cubicBezTo>
                    <a:pt x="966" y="100"/>
                    <a:pt x="949" y="116"/>
                    <a:pt x="928" y="116"/>
                  </a:cubicBezTo>
                  <a:cubicBezTo>
                    <a:pt x="819" y="116"/>
                    <a:pt x="709" y="116"/>
                    <a:pt x="600" y="116"/>
                  </a:cubicBezTo>
                  <a:cubicBezTo>
                    <a:pt x="598" y="116"/>
                    <a:pt x="595" y="116"/>
                    <a:pt x="592" y="116"/>
                  </a:cubicBezTo>
                  <a:cubicBezTo>
                    <a:pt x="590" y="116"/>
                    <a:pt x="587" y="116"/>
                    <a:pt x="585" y="116"/>
                  </a:cubicBezTo>
                  <a:cubicBezTo>
                    <a:pt x="517" y="116"/>
                    <a:pt x="450" y="116"/>
                    <a:pt x="383" y="116"/>
                  </a:cubicBezTo>
                  <a:lnTo>
                    <a:pt x="373" y="116"/>
                  </a:ln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4" name="Freeform 15"/>
            <p:cNvSpPr>
              <a:spLocks noEditPoints="1"/>
            </p:cNvSpPr>
            <p:nvPr/>
          </p:nvSpPr>
          <p:spPr bwMode="auto">
            <a:xfrm>
              <a:off x="2244725" y="2692929"/>
              <a:ext cx="3076575" cy="1749425"/>
            </a:xfrm>
            <a:custGeom>
              <a:avLst/>
              <a:gdLst>
                <a:gd name="T0" fmla="*/ 966 w 966"/>
                <a:gd name="T1" fmla="*/ 549 h 549"/>
                <a:gd name="T2" fmla="*/ 943 w 966"/>
                <a:gd name="T3" fmla="*/ 549 h 549"/>
                <a:gd name="T4" fmla="*/ 0 w 966"/>
                <a:gd name="T5" fmla="*/ 549 h 549"/>
                <a:gd name="T6" fmla="*/ 0 w 966"/>
                <a:gd name="T7" fmla="*/ 108 h 549"/>
                <a:gd name="T8" fmla="*/ 1 w 966"/>
                <a:gd name="T9" fmla="*/ 39 h 549"/>
                <a:gd name="T10" fmla="*/ 14 w 966"/>
                <a:gd name="T11" fmla="*/ 9 h 549"/>
                <a:gd name="T12" fmla="*/ 39 w 966"/>
                <a:gd name="T13" fmla="*/ 1 h 549"/>
                <a:gd name="T14" fmla="*/ 806 w 966"/>
                <a:gd name="T15" fmla="*/ 1 h 549"/>
                <a:gd name="T16" fmla="*/ 926 w 966"/>
                <a:gd name="T17" fmla="*/ 1 h 549"/>
                <a:gd name="T18" fmla="*/ 966 w 966"/>
                <a:gd name="T19" fmla="*/ 41 h 549"/>
                <a:gd name="T20" fmla="*/ 966 w 966"/>
                <a:gd name="T21" fmla="*/ 549 h 549"/>
                <a:gd name="T22" fmla="*/ 483 w 966"/>
                <a:gd name="T23" fmla="*/ 511 h 549"/>
                <a:gd name="T24" fmla="*/ 923 w 966"/>
                <a:gd name="T25" fmla="*/ 511 h 549"/>
                <a:gd name="T26" fmla="*/ 928 w 966"/>
                <a:gd name="T27" fmla="*/ 506 h 549"/>
                <a:gd name="T28" fmla="*/ 928 w 966"/>
                <a:gd name="T29" fmla="*/ 45 h 549"/>
                <a:gd name="T30" fmla="*/ 922 w 966"/>
                <a:gd name="T31" fmla="*/ 38 h 549"/>
                <a:gd name="T32" fmla="*/ 44 w 966"/>
                <a:gd name="T33" fmla="*/ 38 h 549"/>
                <a:gd name="T34" fmla="*/ 38 w 966"/>
                <a:gd name="T35" fmla="*/ 45 h 549"/>
                <a:gd name="T36" fmla="*/ 38 w 966"/>
                <a:gd name="T37" fmla="*/ 505 h 549"/>
                <a:gd name="T38" fmla="*/ 44 w 966"/>
                <a:gd name="T39" fmla="*/ 511 h 549"/>
                <a:gd name="T40" fmla="*/ 483 w 966"/>
                <a:gd name="T41" fmla="*/ 511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6" h="549">
                  <a:moveTo>
                    <a:pt x="966" y="549"/>
                  </a:moveTo>
                  <a:cubicBezTo>
                    <a:pt x="959" y="549"/>
                    <a:pt x="950" y="549"/>
                    <a:pt x="943" y="549"/>
                  </a:cubicBezTo>
                  <a:cubicBezTo>
                    <a:pt x="631" y="549"/>
                    <a:pt x="0" y="549"/>
                    <a:pt x="0" y="549"/>
                  </a:cubicBezTo>
                  <a:cubicBezTo>
                    <a:pt x="0" y="549"/>
                    <a:pt x="0" y="254"/>
                    <a:pt x="0" y="108"/>
                  </a:cubicBezTo>
                  <a:cubicBezTo>
                    <a:pt x="0" y="85"/>
                    <a:pt x="1" y="62"/>
                    <a:pt x="1" y="39"/>
                  </a:cubicBezTo>
                  <a:cubicBezTo>
                    <a:pt x="2" y="27"/>
                    <a:pt x="4" y="17"/>
                    <a:pt x="14" y="9"/>
                  </a:cubicBezTo>
                  <a:cubicBezTo>
                    <a:pt x="21" y="3"/>
                    <a:pt x="30" y="1"/>
                    <a:pt x="39" y="1"/>
                  </a:cubicBezTo>
                  <a:cubicBezTo>
                    <a:pt x="295" y="1"/>
                    <a:pt x="550" y="1"/>
                    <a:pt x="806" y="1"/>
                  </a:cubicBezTo>
                  <a:cubicBezTo>
                    <a:pt x="846" y="1"/>
                    <a:pt x="886" y="2"/>
                    <a:pt x="926" y="1"/>
                  </a:cubicBezTo>
                  <a:cubicBezTo>
                    <a:pt x="949" y="0"/>
                    <a:pt x="966" y="19"/>
                    <a:pt x="966" y="41"/>
                  </a:cubicBezTo>
                  <a:cubicBezTo>
                    <a:pt x="966" y="209"/>
                    <a:pt x="966" y="549"/>
                    <a:pt x="966" y="549"/>
                  </a:cubicBezTo>
                  <a:close/>
                  <a:moveTo>
                    <a:pt x="483" y="511"/>
                  </a:moveTo>
                  <a:cubicBezTo>
                    <a:pt x="630" y="511"/>
                    <a:pt x="776" y="511"/>
                    <a:pt x="923" y="511"/>
                  </a:cubicBezTo>
                  <a:cubicBezTo>
                    <a:pt x="926" y="511"/>
                    <a:pt x="928" y="511"/>
                    <a:pt x="928" y="506"/>
                  </a:cubicBezTo>
                  <a:cubicBezTo>
                    <a:pt x="928" y="352"/>
                    <a:pt x="928" y="199"/>
                    <a:pt x="928" y="45"/>
                  </a:cubicBezTo>
                  <a:cubicBezTo>
                    <a:pt x="928" y="37"/>
                    <a:pt x="929" y="38"/>
                    <a:pt x="922" y="38"/>
                  </a:cubicBezTo>
                  <a:cubicBezTo>
                    <a:pt x="629" y="38"/>
                    <a:pt x="337" y="38"/>
                    <a:pt x="44" y="38"/>
                  </a:cubicBezTo>
                  <a:cubicBezTo>
                    <a:pt x="37" y="38"/>
                    <a:pt x="38" y="37"/>
                    <a:pt x="38" y="45"/>
                  </a:cubicBezTo>
                  <a:cubicBezTo>
                    <a:pt x="38" y="198"/>
                    <a:pt x="38" y="351"/>
                    <a:pt x="38" y="505"/>
                  </a:cubicBezTo>
                  <a:cubicBezTo>
                    <a:pt x="38" y="511"/>
                    <a:pt x="38" y="511"/>
                    <a:pt x="44" y="511"/>
                  </a:cubicBezTo>
                  <a:cubicBezTo>
                    <a:pt x="190" y="511"/>
                    <a:pt x="337" y="511"/>
                    <a:pt x="483" y="5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5" name="Freeform 16"/>
            <p:cNvSpPr>
              <a:spLocks/>
            </p:cNvSpPr>
            <p:nvPr/>
          </p:nvSpPr>
          <p:spPr bwMode="auto">
            <a:xfrm>
              <a:off x="3251200" y="4894792"/>
              <a:ext cx="1060450" cy="249238"/>
            </a:xfrm>
            <a:custGeom>
              <a:avLst/>
              <a:gdLst>
                <a:gd name="T0" fmla="*/ 278 w 333"/>
                <a:gd name="T1" fmla="*/ 0 h 78"/>
                <a:gd name="T2" fmla="*/ 282 w 333"/>
                <a:gd name="T3" fmla="*/ 34 h 78"/>
                <a:gd name="T4" fmla="*/ 288 w 333"/>
                <a:gd name="T5" fmla="*/ 60 h 78"/>
                <a:gd name="T6" fmla="*/ 298 w 333"/>
                <a:gd name="T7" fmla="*/ 67 h 78"/>
                <a:gd name="T8" fmla="*/ 329 w 333"/>
                <a:gd name="T9" fmla="*/ 74 h 78"/>
                <a:gd name="T10" fmla="*/ 333 w 333"/>
                <a:gd name="T11" fmla="*/ 76 h 78"/>
                <a:gd name="T12" fmla="*/ 329 w 333"/>
                <a:gd name="T13" fmla="*/ 77 h 78"/>
                <a:gd name="T14" fmla="*/ 221 w 333"/>
                <a:gd name="T15" fmla="*/ 77 h 78"/>
                <a:gd name="T16" fmla="*/ 6 w 333"/>
                <a:gd name="T17" fmla="*/ 77 h 78"/>
                <a:gd name="T18" fmla="*/ 0 w 333"/>
                <a:gd name="T19" fmla="*/ 76 h 78"/>
                <a:gd name="T20" fmla="*/ 5 w 333"/>
                <a:gd name="T21" fmla="*/ 74 h 78"/>
                <a:gd name="T22" fmla="*/ 35 w 333"/>
                <a:gd name="T23" fmla="*/ 67 h 78"/>
                <a:gd name="T24" fmla="*/ 49 w 333"/>
                <a:gd name="T25" fmla="*/ 50 h 78"/>
                <a:gd name="T26" fmla="*/ 56 w 333"/>
                <a:gd name="T27" fmla="*/ 0 h 78"/>
                <a:gd name="T28" fmla="*/ 66 w 333"/>
                <a:gd name="T29" fmla="*/ 0 h 78"/>
                <a:gd name="T30" fmla="*/ 278 w 333"/>
                <a:gd name="T3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78">
                  <a:moveTo>
                    <a:pt x="278" y="0"/>
                  </a:moveTo>
                  <a:cubicBezTo>
                    <a:pt x="280" y="12"/>
                    <a:pt x="280" y="23"/>
                    <a:pt x="282" y="34"/>
                  </a:cubicBezTo>
                  <a:cubicBezTo>
                    <a:pt x="283" y="43"/>
                    <a:pt x="285" y="51"/>
                    <a:pt x="288" y="60"/>
                  </a:cubicBezTo>
                  <a:cubicBezTo>
                    <a:pt x="290" y="64"/>
                    <a:pt x="293" y="67"/>
                    <a:pt x="298" y="67"/>
                  </a:cubicBezTo>
                  <a:cubicBezTo>
                    <a:pt x="309" y="68"/>
                    <a:pt x="319" y="72"/>
                    <a:pt x="329" y="74"/>
                  </a:cubicBezTo>
                  <a:cubicBezTo>
                    <a:pt x="331" y="74"/>
                    <a:pt x="333" y="74"/>
                    <a:pt x="333" y="76"/>
                  </a:cubicBezTo>
                  <a:cubicBezTo>
                    <a:pt x="333" y="78"/>
                    <a:pt x="330" y="77"/>
                    <a:pt x="329" y="77"/>
                  </a:cubicBezTo>
                  <a:cubicBezTo>
                    <a:pt x="293" y="77"/>
                    <a:pt x="257" y="77"/>
                    <a:pt x="221" y="77"/>
                  </a:cubicBezTo>
                  <a:cubicBezTo>
                    <a:pt x="149" y="77"/>
                    <a:pt x="78" y="77"/>
                    <a:pt x="6" y="77"/>
                  </a:cubicBezTo>
                  <a:cubicBezTo>
                    <a:pt x="4" y="77"/>
                    <a:pt x="2" y="78"/>
                    <a:pt x="0" y="76"/>
                  </a:cubicBezTo>
                  <a:cubicBezTo>
                    <a:pt x="1" y="74"/>
                    <a:pt x="3" y="74"/>
                    <a:pt x="5" y="74"/>
                  </a:cubicBezTo>
                  <a:cubicBezTo>
                    <a:pt x="15" y="72"/>
                    <a:pt x="25" y="69"/>
                    <a:pt x="35" y="67"/>
                  </a:cubicBezTo>
                  <a:cubicBezTo>
                    <a:pt x="44" y="66"/>
                    <a:pt x="46" y="61"/>
                    <a:pt x="49" y="50"/>
                  </a:cubicBezTo>
                  <a:cubicBezTo>
                    <a:pt x="52" y="35"/>
                    <a:pt x="56" y="0"/>
                    <a:pt x="56" y="0"/>
                  </a:cubicBezTo>
                  <a:cubicBezTo>
                    <a:pt x="66" y="0"/>
                    <a:pt x="66" y="0"/>
                    <a:pt x="66" y="0"/>
                  </a:cubicBezTo>
                  <a:cubicBezTo>
                    <a:pt x="66" y="0"/>
                    <a:pt x="207" y="0"/>
                    <a:pt x="278" y="0"/>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6" name="Freeform 17"/>
            <p:cNvSpPr>
              <a:spLocks/>
            </p:cNvSpPr>
            <p:nvPr/>
          </p:nvSpPr>
          <p:spPr bwMode="auto">
            <a:xfrm>
              <a:off x="3429000" y="4812242"/>
              <a:ext cx="708025" cy="82550"/>
            </a:xfrm>
            <a:custGeom>
              <a:avLst/>
              <a:gdLst>
                <a:gd name="T0" fmla="*/ 222 w 222"/>
                <a:gd name="T1" fmla="*/ 26 h 26"/>
                <a:gd name="T2" fmla="*/ 10 w 222"/>
                <a:gd name="T3" fmla="*/ 26 h 26"/>
                <a:gd name="T4" fmla="*/ 0 w 222"/>
                <a:gd name="T5" fmla="*/ 26 h 26"/>
                <a:gd name="T6" fmla="*/ 1 w 222"/>
                <a:gd name="T7" fmla="*/ 0 h 26"/>
                <a:gd name="T8" fmla="*/ 11 w 222"/>
                <a:gd name="T9" fmla="*/ 0 h 26"/>
                <a:gd name="T10" fmla="*/ 213 w 222"/>
                <a:gd name="T11" fmla="*/ 0 h 26"/>
                <a:gd name="T12" fmla="*/ 220 w 222"/>
                <a:gd name="T13" fmla="*/ 0 h 26"/>
                <a:gd name="T14" fmla="*/ 222 w 222"/>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6">
                  <a:moveTo>
                    <a:pt x="222" y="26"/>
                  </a:moveTo>
                  <a:cubicBezTo>
                    <a:pt x="151" y="26"/>
                    <a:pt x="10" y="26"/>
                    <a:pt x="10" y="26"/>
                  </a:cubicBezTo>
                  <a:cubicBezTo>
                    <a:pt x="0" y="26"/>
                    <a:pt x="0" y="26"/>
                    <a:pt x="0" y="26"/>
                  </a:cubicBezTo>
                  <a:cubicBezTo>
                    <a:pt x="0" y="17"/>
                    <a:pt x="1" y="9"/>
                    <a:pt x="1" y="0"/>
                  </a:cubicBezTo>
                  <a:cubicBezTo>
                    <a:pt x="11" y="0"/>
                    <a:pt x="11" y="0"/>
                    <a:pt x="11" y="0"/>
                  </a:cubicBezTo>
                  <a:cubicBezTo>
                    <a:pt x="11" y="0"/>
                    <a:pt x="145" y="0"/>
                    <a:pt x="213" y="0"/>
                  </a:cubicBezTo>
                  <a:cubicBezTo>
                    <a:pt x="215" y="0"/>
                    <a:pt x="218" y="0"/>
                    <a:pt x="220" y="0"/>
                  </a:cubicBezTo>
                  <a:lnTo>
                    <a:pt x="222" y="26"/>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7" name="Freeform 18"/>
            <p:cNvSpPr>
              <a:spLocks/>
            </p:cNvSpPr>
            <p:nvPr/>
          </p:nvSpPr>
          <p:spPr bwMode="auto">
            <a:xfrm>
              <a:off x="3251200" y="5134504"/>
              <a:ext cx="1060450" cy="15875"/>
            </a:xfrm>
            <a:custGeom>
              <a:avLst/>
              <a:gdLst>
                <a:gd name="T0" fmla="*/ 167 w 333"/>
                <a:gd name="T1" fmla="*/ 2 h 5"/>
                <a:gd name="T2" fmla="*/ 331 w 333"/>
                <a:gd name="T3" fmla="*/ 2 h 5"/>
                <a:gd name="T4" fmla="*/ 333 w 333"/>
                <a:gd name="T5" fmla="*/ 3 h 5"/>
                <a:gd name="T6" fmla="*/ 331 w 333"/>
                <a:gd name="T7" fmla="*/ 5 h 5"/>
                <a:gd name="T8" fmla="*/ 324 w 333"/>
                <a:gd name="T9" fmla="*/ 5 h 5"/>
                <a:gd name="T10" fmla="*/ 6 w 333"/>
                <a:gd name="T11" fmla="*/ 5 h 5"/>
                <a:gd name="T12" fmla="*/ 0 w 333"/>
                <a:gd name="T13" fmla="*/ 3 h 5"/>
                <a:gd name="T14" fmla="*/ 6 w 333"/>
                <a:gd name="T15" fmla="*/ 2 h 5"/>
                <a:gd name="T16" fmla="*/ 167 w 333"/>
                <a:gd name="T17" fmla="*/ 2 h 5"/>
                <a:gd name="T18" fmla="*/ 167 w 333"/>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3" h="5">
                  <a:moveTo>
                    <a:pt x="167" y="2"/>
                  </a:moveTo>
                  <a:cubicBezTo>
                    <a:pt x="222" y="2"/>
                    <a:pt x="276" y="2"/>
                    <a:pt x="331" y="2"/>
                  </a:cubicBezTo>
                  <a:cubicBezTo>
                    <a:pt x="332" y="2"/>
                    <a:pt x="333" y="1"/>
                    <a:pt x="333" y="3"/>
                  </a:cubicBezTo>
                  <a:cubicBezTo>
                    <a:pt x="333" y="4"/>
                    <a:pt x="332" y="5"/>
                    <a:pt x="331" y="5"/>
                  </a:cubicBezTo>
                  <a:cubicBezTo>
                    <a:pt x="328" y="5"/>
                    <a:pt x="326" y="5"/>
                    <a:pt x="324" y="5"/>
                  </a:cubicBezTo>
                  <a:cubicBezTo>
                    <a:pt x="218" y="5"/>
                    <a:pt x="112" y="5"/>
                    <a:pt x="6" y="5"/>
                  </a:cubicBezTo>
                  <a:cubicBezTo>
                    <a:pt x="4" y="5"/>
                    <a:pt x="0" y="5"/>
                    <a:pt x="0" y="3"/>
                  </a:cubicBezTo>
                  <a:cubicBezTo>
                    <a:pt x="0" y="0"/>
                    <a:pt x="4" y="2"/>
                    <a:pt x="6" y="2"/>
                  </a:cubicBezTo>
                  <a:cubicBezTo>
                    <a:pt x="60" y="2"/>
                    <a:pt x="114" y="2"/>
                    <a:pt x="167" y="2"/>
                  </a:cubicBezTo>
                  <a:cubicBezTo>
                    <a:pt x="167" y="2"/>
                    <a:pt x="167" y="2"/>
                    <a:pt x="167" y="2"/>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F14512F5-3E1C-4095-963F-D3146D105546}"/>
              </a:ext>
            </a:extLst>
          </p:cNvPr>
          <p:cNvGrpSpPr/>
          <p:nvPr/>
        </p:nvGrpSpPr>
        <p:grpSpPr>
          <a:xfrm>
            <a:off x="653646" y="2335065"/>
            <a:ext cx="4079560" cy="591310"/>
            <a:chOff x="653646" y="2335065"/>
            <a:chExt cx="4079560" cy="591310"/>
          </a:xfrm>
        </p:grpSpPr>
        <p:sp>
          <p:nvSpPr>
            <p:cNvPr id="13" name="TextBox 12">
              <a:extLst>
                <a:ext uri="{FF2B5EF4-FFF2-40B4-BE49-F238E27FC236}">
                  <a16:creationId xmlns:a16="http://schemas.microsoft.com/office/drawing/2014/main" id="{8016977A-112F-4154-95F5-0608714FBFEE}"/>
                </a:ext>
              </a:extLst>
            </p:cNvPr>
            <p:cNvSpPr txBox="1"/>
            <p:nvPr/>
          </p:nvSpPr>
          <p:spPr>
            <a:xfrm>
              <a:off x="1461829" y="2335065"/>
              <a:ext cx="327137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Slack (Android/IOS app for instant communication and update)</a:t>
              </a:r>
            </a:p>
          </p:txBody>
        </p:sp>
        <p:sp>
          <p:nvSpPr>
            <p:cNvPr id="16" name="Oval 15"/>
            <p:cNvSpPr/>
            <p:nvPr/>
          </p:nvSpPr>
          <p:spPr>
            <a:xfrm>
              <a:off x="653646" y="2420009"/>
              <a:ext cx="506366" cy="5063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grpSp>
      <p:grpSp>
        <p:nvGrpSpPr>
          <p:cNvPr id="5" name="Group 4">
            <a:extLst>
              <a:ext uri="{FF2B5EF4-FFF2-40B4-BE49-F238E27FC236}">
                <a16:creationId xmlns:a16="http://schemas.microsoft.com/office/drawing/2014/main" id="{3F298827-3D5D-4360-A2B4-53443D9A2B3D}"/>
              </a:ext>
            </a:extLst>
          </p:cNvPr>
          <p:cNvGrpSpPr/>
          <p:nvPr/>
        </p:nvGrpSpPr>
        <p:grpSpPr>
          <a:xfrm>
            <a:off x="653646" y="3592365"/>
            <a:ext cx="4079560" cy="553998"/>
            <a:chOff x="653646" y="3592365"/>
            <a:chExt cx="4079560" cy="553998"/>
          </a:xfrm>
        </p:grpSpPr>
        <p:sp>
          <p:nvSpPr>
            <p:cNvPr id="14" name="TextBox 13">
              <a:extLst>
                <a:ext uri="{FF2B5EF4-FFF2-40B4-BE49-F238E27FC236}">
                  <a16:creationId xmlns:a16="http://schemas.microsoft.com/office/drawing/2014/main" id="{8016977A-112F-4154-95F5-0608714FBFEE}"/>
                </a:ext>
              </a:extLst>
            </p:cNvPr>
            <p:cNvSpPr txBox="1"/>
            <p:nvPr/>
          </p:nvSpPr>
          <p:spPr>
            <a:xfrm>
              <a:off x="1461829" y="3592365"/>
              <a:ext cx="327137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MS Project for project management and monitoring</a:t>
              </a:r>
            </a:p>
          </p:txBody>
        </p:sp>
        <p:sp>
          <p:nvSpPr>
            <p:cNvPr id="17" name="Oval 16"/>
            <p:cNvSpPr/>
            <p:nvPr/>
          </p:nvSpPr>
          <p:spPr>
            <a:xfrm>
              <a:off x="653646" y="3607459"/>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grpSp>
      <p:sp>
        <p:nvSpPr>
          <p:cNvPr id="20" name="Oval 19">
            <a:extLst>
              <a:ext uri="{FF2B5EF4-FFF2-40B4-BE49-F238E27FC236}">
                <a16:creationId xmlns:a16="http://schemas.microsoft.com/office/drawing/2014/main" id="{F1634FA1-95D5-4DB9-9967-F901D555674F}"/>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4</a:t>
            </a:r>
          </a:p>
        </p:txBody>
      </p:sp>
      <p:pic>
        <p:nvPicPr>
          <p:cNvPr id="21" name="Picture Placeholder 12" descr="Abstract background">
            <a:extLst>
              <a:ext uri="{FF2B5EF4-FFF2-40B4-BE49-F238E27FC236}">
                <a16:creationId xmlns:a16="http://schemas.microsoft.com/office/drawing/2014/main" id="{7A11FA84-3BDB-4CFC-A968-38AC9DEFCCA3}"/>
              </a:ext>
            </a:extLst>
          </p:cNvPr>
          <p:cNvPicPr>
            <a:picLocks noChangeAspect="1"/>
          </p:cNvPicPr>
          <p:nvPr/>
        </p:nvPicPr>
        <p:blipFill>
          <a:blip r:embed="rId2"/>
          <a:stretch>
            <a:fillRect/>
          </a:stretch>
        </p:blipFill>
        <p:spPr>
          <a:xfrm>
            <a:off x="6109648" y="1595893"/>
            <a:ext cx="4999630" cy="2701000"/>
          </a:xfrm>
          <a:prstGeom prst="rect">
            <a:avLst/>
          </a:prstGeom>
        </p:spPr>
      </p:pic>
    </p:spTree>
    <p:extLst>
      <p:ext uri="{BB962C8B-B14F-4D97-AF65-F5344CB8AC3E}">
        <p14:creationId xmlns:p14="http://schemas.microsoft.com/office/powerpoint/2010/main" val="408848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0A9C50-B290-4C30-A65A-9D7AB111D154}"/>
              </a:ext>
            </a:extLst>
          </p:cNvPr>
          <p:cNvSpPr txBox="1"/>
          <p:nvPr/>
        </p:nvSpPr>
        <p:spPr>
          <a:xfrm>
            <a:off x="2560022" y="239188"/>
            <a:ext cx="7352328"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For Task Segregation &amp; Storage</a:t>
            </a:r>
            <a:endParaRPr kumimoji="0" lang="en-GB" sz="4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13" name="Group 12">
            <a:extLst>
              <a:ext uri="{FF2B5EF4-FFF2-40B4-BE49-F238E27FC236}">
                <a16:creationId xmlns:a16="http://schemas.microsoft.com/office/drawing/2014/main" id="{B063DBBF-5305-45B0-8552-D23499AF8E63}"/>
              </a:ext>
            </a:extLst>
          </p:cNvPr>
          <p:cNvGrpSpPr/>
          <p:nvPr/>
        </p:nvGrpSpPr>
        <p:grpSpPr>
          <a:xfrm>
            <a:off x="2841564" y="1765985"/>
            <a:ext cx="2342184" cy="3835929"/>
            <a:chOff x="1312561" y="1955177"/>
            <a:chExt cx="2342184" cy="3835929"/>
          </a:xfrm>
        </p:grpSpPr>
        <p:sp>
          <p:nvSpPr>
            <p:cNvPr id="35" name="Oval 34">
              <a:extLst>
                <a:ext uri="{FF2B5EF4-FFF2-40B4-BE49-F238E27FC236}">
                  <a16:creationId xmlns:a16="http://schemas.microsoft.com/office/drawing/2014/main" id="{120A1ED8-4CB2-4FD1-8ACB-8621975B9EE9}"/>
                </a:ext>
              </a:extLst>
            </p:cNvPr>
            <p:cNvSpPr/>
            <p:nvPr/>
          </p:nvSpPr>
          <p:spPr>
            <a:xfrm>
              <a:off x="1312561" y="5631321"/>
              <a:ext cx="2342184" cy="159785"/>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Freeform 6"/>
            <p:cNvSpPr>
              <a:spLocks noEditPoints="1"/>
            </p:cNvSpPr>
            <p:nvPr/>
          </p:nvSpPr>
          <p:spPr bwMode="auto">
            <a:xfrm>
              <a:off x="1577592" y="1955177"/>
              <a:ext cx="1812459" cy="3756037"/>
            </a:xfrm>
            <a:custGeom>
              <a:avLst/>
              <a:gdLst>
                <a:gd name="T0" fmla="*/ 1022 w 1022"/>
                <a:gd name="T1" fmla="*/ 890 h 2118"/>
                <a:gd name="T2" fmla="*/ 1022 w 1022"/>
                <a:gd name="T3" fmla="*/ 157 h 2118"/>
                <a:gd name="T4" fmla="*/ 1014 w 1022"/>
                <a:gd name="T5" fmla="*/ 101 h 2118"/>
                <a:gd name="T6" fmla="*/ 868 w 1022"/>
                <a:gd name="T7" fmla="*/ 1 h 2118"/>
                <a:gd name="T8" fmla="*/ 162 w 1022"/>
                <a:gd name="T9" fmla="*/ 0 h 2118"/>
                <a:gd name="T10" fmla="*/ 87 w 1022"/>
                <a:gd name="T11" fmla="*/ 16 h 2118"/>
                <a:gd name="T12" fmla="*/ 14 w 1022"/>
                <a:gd name="T13" fmla="*/ 91 h 2118"/>
                <a:gd name="T14" fmla="*/ 0 w 1022"/>
                <a:gd name="T15" fmla="*/ 166 h 2118"/>
                <a:gd name="T16" fmla="*/ 0 w 1022"/>
                <a:gd name="T17" fmla="*/ 1953 h 2118"/>
                <a:gd name="T18" fmla="*/ 1 w 1022"/>
                <a:gd name="T19" fmla="*/ 1967 h 2118"/>
                <a:gd name="T20" fmla="*/ 38 w 1022"/>
                <a:gd name="T21" fmla="*/ 2064 h 2118"/>
                <a:gd name="T22" fmla="*/ 137 w 1022"/>
                <a:gd name="T23" fmla="*/ 2115 h 2118"/>
                <a:gd name="T24" fmla="*/ 226 w 1022"/>
                <a:gd name="T25" fmla="*/ 2117 h 2118"/>
                <a:gd name="T26" fmla="*/ 872 w 1022"/>
                <a:gd name="T27" fmla="*/ 2117 h 2118"/>
                <a:gd name="T28" fmla="*/ 977 w 1022"/>
                <a:gd name="T29" fmla="*/ 2072 h 2118"/>
                <a:gd name="T30" fmla="*/ 1022 w 1022"/>
                <a:gd name="T31" fmla="*/ 1957 h 2118"/>
                <a:gd name="T32" fmla="*/ 1022 w 1022"/>
                <a:gd name="T33" fmla="*/ 890 h 2118"/>
                <a:gd name="T34" fmla="*/ 428 w 1022"/>
                <a:gd name="T35" fmla="*/ 127 h 2118"/>
                <a:gd name="T36" fmla="*/ 442 w 1022"/>
                <a:gd name="T37" fmla="*/ 116 h 2118"/>
                <a:gd name="T38" fmla="*/ 512 w 1022"/>
                <a:gd name="T39" fmla="*/ 117 h 2118"/>
                <a:gd name="T40" fmla="*/ 576 w 1022"/>
                <a:gd name="T41" fmla="*/ 116 h 2118"/>
                <a:gd name="T42" fmla="*/ 582 w 1022"/>
                <a:gd name="T43" fmla="*/ 117 h 2118"/>
                <a:gd name="T44" fmla="*/ 595 w 1022"/>
                <a:gd name="T45" fmla="*/ 128 h 2118"/>
                <a:gd name="T46" fmla="*/ 583 w 1022"/>
                <a:gd name="T47" fmla="*/ 140 h 2118"/>
                <a:gd name="T48" fmla="*/ 440 w 1022"/>
                <a:gd name="T49" fmla="*/ 140 h 2118"/>
                <a:gd name="T50" fmla="*/ 428 w 1022"/>
                <a:gd name="T51" fmla="*/ 127 h 2118"/>
                <a:gd name="T52" fmla="*/ 511 w 1022"/>
                <a:gd name="T53" fmla="*/ 2064 h 2118"/>
                <a:gd name="T54" fmla="*/ 430 w 1022"/>
                <a:gd name="T55" fmla="*/ 1983 h 2118"/>
                <a:gd name="T56" fmla="*/ 512 w 1022"/>
                <a:gd name="T57" fmla="*/ 1901 h 2118"/>
                <a:gd name="T58" fmla="*/ 593 w 1022"/>
                <a:gd name="T59" fmla="*/ 1983 h 2118"/>
                <a:gd name="T60" fmla="*/ 511 w 1022"/>
                <a:gd name="T61" fmla="*/ 2064 h 2118"/>
                <a:gd name="T62" fmla="*/ 946 w 1022"/>
                <a:gd name="T63" fmla="*/ 1848 h 2118"/>
                <a:gd name="T64" fmla="*/ 75 w 1022"/>
                <a:gd name="T65" fmla="*/ 1848 h 2118"/>
                <a:gd name="T66" fmla="*/ 62 w 1022"/>
                <a:gd name="T67" fmla="*/ 1835 h 2118"/>
                <a:gd name="T68" fmla="*/ 62 w 1022"/>
                <a:gd name="T69" fmla="*/ 270 h 2118"/>
                <a:gd name="T70" fmla="*/ 75 w 1022"/>
                <a:gd name="T71" fmla="*/ 256 h 2118"/>
                <a:gd name="T72" fmla="*/ 946 w 1022"/>
                <a:gd name="T73" fmla="*/ 256 h 2118"/>
                <a:gd name="T74" fmla="*/ 960 w 1022"/>
                <a:gd name="T75" fmla="*/ 271 h 2118"/>
                <a:gd name="T76" fmla="*/ 960 w 1022"/>
                <a:gd name="T77" fmla="*/ 1054 h 2118"/>
                <a:gd name="T78" fmla="*/ 960 w 1022"/>
                <a:gd name="T79" fmla="*/ 1834 h 2118"/>
                <a:gd name="T80" fmla="*/ 946 w 1022"/>
                <a:gd name="T81" fmla="*/ 184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2" h="2118">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69" name="Oval 68">
            <a:extLst>
              <a:ext uri="{FF2B5EF4-FFF2-40B4-BE49-F238E27FC236}">
                <a16:creationId xmlns:a16="http://schemas.microsoft.com/office/drawing/2014/main" id="{4418C8C8-B29D-40CF-AFCF-1FA036E489D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5</a:t>
            </a:r>
          </a:p>
        </p:txBody>
      </p:sp>
      <p:grpSp>
        <p:nvGrpSpPr>
          <p:cNvPr id="34" name="Group 33">
            <a:extLst>
              <a:ext uri="{FF2B5EF4-FFF2-40B4-BE49-F238E27FC236}">
                <a16:creationId xmlns:a16="http://schemas.microsoft.com/office/drawing/2014/main" id="{C9DBF112-7CC4-4B4F-AE76-DFDF24CDF2D4}"/>
              </a:ext>
            </a:extLst>
          </p:cNvPr>
          <p:cNvGrpSpPr/>
          <p:nvPr/>
        </p:nvGrpSpPr>
        <p:grpSpPr>
          <a:xfrm>
            <a:off x="7127814" y="1765985"/>
            <a:ext cx="2342184" cy="3835929"/>
            <a:chOff x="1312561" y="1955177"/>
            <a:chExt cx="2342184" cy="3835929"/>
          </a:xfrm>
        </p:grpSpPr>
        <p:sp>
          <p:nvSpPr>
            <p:cNvPr id="43" name="Oval 42">
              <a:extLst>
                <a:ext uri="{FF2B5EF4-FFF2-40B4-BE49-F238E27FC236}">
                  <a16:creationId xmlns:a16="http://schemas.microsoft.com/office/drawing/2014/main" id="{0730338C-E6D6-497A-853B-24482A91A408}"/>
                </a:ext>
              </a:extLst>
            </p:cNvPr>
            <p:cNvSpPr/>
            <p:nvPr/>
          </p:nvSpPr>
          <p:spPr>
            <a:xfrm>
              <a:off x="1312561" y="5631321"/>
              <a:ext cx="2342184" cy="159785"/>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 name="Freeform 6">
              <a:extLst>
                <a:ext uri="{FF2B5EF4-FFF2-40B4-BE49-F238E27FC236}">
                  <a16:creationId xmlns:a16="http://schemas.microsoft.com/office/drawing/2014/main" id="{813C204B-6B08-4DDE-A2D6-E19DEE6EFFDC}"/>
                </a:ext>
              </a:extLst>
            </p:cNvPr>
            <p:cNvSpPr>
              <a:spLocks noEditPoints="1"/>
            </p:cNvSpPr>
            <p:nvPr/>
          </p:nvSpPr>
          <p:spPr bwMode="auto">
            <a:xfrm>
              <a:off x="1577592" y="1955177"/>
              <a:ext cx="1812459" cy="3756037"/>
            </a:xfrm>
            <a:custGeom>
              <a:avLst/>
              <a:gdLst>
                <a:gd name="T0" fmla="*/ 1022 w 1022"/>
                <a:gd name="T1" fmla="*/ 890 h 2118"/>
                <a:gd name="T2" fmla="*/ 1022 w 1022"/>
                <a:gd name="T3" fmla="*/ 157 h 2118"/>
                <a:gd name="T4" fmla="*/ 1014 w 1022"/>
                <a:gd name="T5" fmla="*/ 101 h 2118"/>
                <a:gd name="T6" fmla="*/ 868 w 1022"/>
                <a:gd name="T7" fmla="*/ 1 h 2118"/>
                <a:gd name="T8" fmla="*/ 162 w 1022"/>
                <a:gd name="T9" fmla="*/ 0 h 2118"/>
                <a:gd name="T10" fmla="*/ 87 w 1022"/>
                <a:gd name="T11" fmla="*/ 16 h 2118"/>
                <a:gd name="T12" fmla="*/ 14 w 1022"/>
                <a:gd name="T13" fmla="*/ 91 h 2118"/>
                <a:gd name="T14" fmla="*/ 0 w 1022"/>
                <a:gd name="T15" fmla="*/ 166 h 2118"/>
                <a:gd name="T16" fmla="*/ 0 w 1022"/>
                <a:gd name="T17" fmla="*/ 1953 h 2118"/>
                <a:gd name="T18" fmla="*/ 1 w 1022"/>
                <a:gd name="T19" fmla="*/ 1967 h 2118"/>
                <a:gd name="T20" fmla="*/ 38 w 1022"/>
                <a:gd name="T21" fmla="*/ 2064 h 2118"/>
                <a:gd name="T22" fmla="*/ 137 w 1022"/>
                <a:gd name="T23" fmla="*/ 2115 h 2118"/>
                <a:gd name="T24" fmla="*/ 226 w 1022"/>
                <a:gd name="T25" fmla="*/ 2117 h 2118"/>
                <a:gd name="T26" fmla="*/ 872 w 1022"/>
                <a:gd name="T27" fmla="*/ 2117 h 2118"/>
                <a:gd name="T28" fmla="*/ 977 w 1022"/>
                <a:gd name="T29" fmla="*/ 2072 h 2118"/>
                <a:gd name="T30" fmla="*/ 1022 w 1022"/>
                <a:gd name="T31" fmla="*/ 1957 h 2118"/>
                <a:gd name="T32" fmla="*/ 1022 w 1022"/>
                <a:gd name="T33" fmla="*/ 890 h 2118"/>
                <a:gd name="T34" fmla="*/ 428 w 1022"/>
                <a:gd name="T35" fmla="*/ 127 h 2118"/>
                <a:gd name="T36" fmla="*/ 442 w 1022"/>
                <a:gd name="T37" fmla="*/ 116 h 2118"/>
                <a:gd name="T38" fmla="*/ 512 w 1022"/>
                <a:gd name="T39" fmla="*/ 117 h 2118"/>
                <a:gd name="T40" fmla="*/ 576 w 1022"/>
                <a:gd name="T41" fmla="*/ 116 h 2118"/>
                <a:gd name="T42" fmla="*/ 582 w 1022"/>
                <a:gd name="T43" fmla="*/ 117 h 2118"/>
                <a:gd name="T44" fmla="*/ 595 w 1022"/>
                <a:gd name="T45" fmla="*/ 128 h 2118"/>
                <a:gd name="T46" fmla="*/ 583 w 1022"/>
                <a:gd name="T47" fmla="*/ 140 h 2118"/>
                <a:gd name="T48" fmla="*/ 440 w 1022"/>
                <a:gd name="T49" fmla="*/ 140 h 2118"/>
                <a:gd name="T50" fmla="*/ 428 w 1022"/>
                <a:gd name="T51" fmla="*/ 127 h 2118"/>
                <a:gd name="T52" fmla="*/ 511 w 1022"/>
                <a:gd name="T53" fmla="*/ 2064 h 2118"/>
                <a:gd name="T54" fmla="*/ 430 w 1022"/>
                <a:gd name="T55" fmla="*/ 1983 h 2118"/>
                <a:gd name="T56" fmla="*/ 512 w 1022"/>
                <a:gd name="T57" fmla="*/ 1901 h 2118"/>
                <a:gd name="T58" fmla="*/ 593 w 1022"/>
                <a:gd name="T59" fmla="*/ 1983 h 2118"/>
                <a:gd name="T60" fmla="*/ 511 w 1022"/>
                <a:gd name="T61" fmla="*/ 2064 h 2118"/>
                <a:gd name="T62" fmla="*/ 946 w 1022"/>
                <a:gd name="T63" fmla="*/ 1848 h 2118"/>
                <a:gd name="T64" fmla="*/ 75 w 1022"/>
                <a:gd name="T65" fmla="*/ 1848 h 2118"/>
                <a:gd name="T66" fmla="*/ 62 w 1022"/>
                <a:gd name="T67" fmla="*/ 1835 h 2118"/>
                <a:gd name="T68" fmla="*/ 62 w 1022"/>
                <a:gd name="T69" fmla="*/ 270 h 2118"/>
                <a:gd name="T70" fmla="*/ 75 w 1022"/>
                <a:gd name="T71" fmla="*/ 256 h 2118"/>
                <a:gd name="T72" fmla="*/ 946 w 1022"/>
                <a:gd name="T73" fmla="*/ 256 h 2118"/>
                <a:gd name="T74" fmla="*/ 960 w 1022"/>
                <a:gd name="T75" fmla="*/ 271 h 2118"/>
                <a:gd name="T76" fmla="*/ 960 w 1022"/>
                <a:gd name="T77" fmla="*/ 1054 h 2118"/>
                <a:gd name="T78" fmla="*/ 960 w 1022"/>
                <a:gd name="T79" fmla="*/ 1834 h 2118"/>
                <a:gd name="T80" fmla="*/ 946 w 1022"/>
                <a:gd name="T81" fmla="*/ 184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2" h="2118">
                  <a:moveTo>
                    <a:pt x="1022" y="890"/>
                  </a:moveTo>
                  <a:cubicBezTo>
                    <a:pt x="1022" y="645"/>
                    <a:pt x="1022" y="401"/>
                    <a:pt x="1022" y="157"/>
                  </a:cubicBezTo>
                  <a:cubicBezTo>
                    <a:pt x="1022" y="138"/>
                    <a:pt x="1020" y="119"/>
                    <a:pt x="1014" y="101"/>
                  </a:cubicBezTo>
                  <a:cubicBezTo>
                    <a:pt x="991" y="40"/>
                    <a:pt x="933" y="1"/>
                    <a:pt x="868" y="1"/>
                  </a:cubicBezTo>
                  <a:cubicBezTo>
                    <a:pt x="632" y="1"/>
                    <a:pt x="397" y="1"/>
                    <a:pt x="162" y="0"/>
                  </a:cubicBezTo>
                  <a:cubicBezTo>
                    <a:pt x="136" y="0"/>
                    <a:pt x="110" y="5"/>
                    <a:pt x="87" y="16"/>
                  </a:cubicBezTo>
                  <a:cubicBezTo>
                    <a:pt x="54" y="32"/>
                    <a:pt x="29" y="57"/>
                    <a:pt x="14" y="91"/>
                  </a:cubicBezTo>
                  <a:cubicBezTo>
                    <a:pt x="3" y="115"/>
                    <a:pt x="0" y="140"/>
                    <a:pt x="0" y="166"/>
                  </a:cubicBezTo>
                  <a:cubicBezTo>
                    <a:pt x="1" y="762"/>
                    <a:pt x="0" y="1357"/>
                    <a:pt x="0" y="1953"/>
                  </a:cubicBezTo>
                  <a:cubicBezTo>
                    <a:pt x="0" y="1958"/>
                    <a:pt x="1" y="1963"/>
                    <a:pt x="1" y="1967"/>
                  </a:cubicBezTo>
                  <a:cubicBezTo>
                    <a:pt x="2" y="2004"/>
                    <a:pt x="12" y="2037"/>
                    <a:pt x="38" y="2064"/>
                  </a:cubicBezTo>
                  <a:cubicBezTo>
                    <a:pt x="65" y="2093"/>
                    <a:pt x="97" y="2113"/>
                    <a:pt x="137" y="2115"/>
                  </a:cubicBezTo>
                  <a:cubicBezTo>
                    <a:pt x="166" y="2117"/>
                    <a:pt x="196" y="2117"/>
                    <a:pt x="226" y="2117"/>
                  </a:cubicBezTo>
                  <a:cubicBezTo>
                    <a:pt x="316" y="2117"/>
                    <a:pt x="756" y="2118"/>
                    <a:pt x="872" y="2117"/>
                  </a:cubicBezTo>
                  <a:cubicBezTo>
                    <a:pt x="912" y="2117"/>
                    <a:pt x="948" y="2101"/>
                    <a:pt x="977" y="2072"/>
                  </a:cubicBezTo>
                  <a:cubicBezTo>
                    <a:pt x="1009" y="2041"/>
                    <a:pt x="1022" y="2002"/>
                    <a:pt x="1022" y="1957"/>
                  </a:cubicBezTo>
                  <a:cubicBezTo>
                    <a:pt x="1022" y="1601"/>
                    <a:pt x="1022" y="1245"/>
                    <a:pt x="1022" y="890"/>
                  </a:cubicBezTo>
                  <a:close/>
                  <a:moveTo>
                    <a:pt x="428" y="127"/>
                  </a:moveTo>
                  <a:cubicBezTo>
                    <a:pt x="429" y="120"/>
                    <a:pt x="434" y="116"/>
                    <a:pt x="442" y="116"/>
                  </a:cubicBezTo>
                  <a:cubicBezTo>
                    <a:pt x="465" y="117"/>
                    <a:pt x="489" y="117"/>
                    <a:pt x="512" y="117"/>
                  </a:cubicBezTo>
                  <a:cubicBezTo>
                    <a:pt x="533" y="116"/>
                    <a:pt x="555" y="116"/>
                    <a:pt x="576" y="116"/>
                  </a:cubicBezTo>
                  <a:cubicBezTo>
                    <a:pt x="578" y="116"/>
                    <a:pt x="580" y="116"/>
                    <a:pt x="582" y="117"/>
                  </a:cubicBezTo>
                  <a:cubicBezTo>
                    <a:pt x="590" y="117"/>
                    <a:pt x="595" y="122"/>
                    <a:pt x="595" y="128"/>
                  </a:cubicBezTo>
                  <a:cubicBezTo>
                    <a:pt x="595" y="136"/>
                    <a:pt x="590" y="140"/>
                    <a:pt x="583" y="140"/>
                  </a:cubicBezTo>
                  <a:cubicBezTo>
                    <a:pt x="535" y="140"/>
                    <a:pt x="488" y="140"/>
                    <a:pt x="440" y="140"/>
                  </a:cubicBezTo>
                  <a:cubicBezTo>
                    <a:pt x="432" y="140"/>
                    <a:pt x="427" y="133"/>
                    <a:pt x="428" y="127"/>
                  </a:cubicBezTo>
                  <a:close/>
                  <a:moveTo>
                    <a:pt x="511" y="2064"/>
                  </a:moveTo>
                  <a:cubicBezTo>
                    <a:pt x="466" y="2064"/>
                    <a:pt x="430" y="2029"/>
                    <a:pt x="430" y="1983"/>
                  </a:cubicBezTo>
                  <a:cubicBezTo>
                    <a:pt x="430" y="1936"/>
                    <a:pt x="467" y="1902"/>
                    <a:pt x="512" y="1901"/>
                  </a:cubicBezTo>
                  <a:cubicBezTo>
                    <a:pt x="556" y="1902"/>
                    <a:pt x="593" y="1936"/>
                    <a:pt x="593" y="1983"/>
                  </a:cubicBezTo>
                  <a:cubicBezTo>
                    <a:pt x="592" y="2031"/>
                    <a:pt x="554" y="2065"/>
                    <a:pt x="511" y="2064"/>
                  </a:cubicBezTo>
                  <a:close/>
                  <a:moveTo>
                    <a:pt x="946" y="1848"/>
                  </a:moveTo>
                  <a:cubicBezTo>
                    <a:pt x="655" y="1848"/>
                    <a:pt x="365" y="1848"/>
                    <a:pt x="75" y="1848"/>
                  </a:cubicBezTo>
                  <a:cubicBezTo>
                    <a:pt x="60" y="1848"/>
                    <a:pt x="62" y="1850"/>
                    <a:pt x="62" y="1835"/>
                  </a:cubicBezTo>
                  <a:cubicBezTo>
                    <a:pt x="62" y="1313"/>
                    <a:pt x="62" y="791"/>
                    <a:pt x="62" y="270"/>
                  </a:cubicBezTo>
                  <a:cubicBezTo>
                    <a:pt x="62" y="256"/>
                    <a:pt x="62" y="256"/>
                    <a:pt x="75" y="256"/>
                  </a:cubicBezTo>
                  <a:cubicBezTo>
                    <a:pt x="365" y="256"/>
                    <a:pt x="656" y="256"/>
                    <a:pt x="946" y="256"/>
                  </a:cubicBezTo>
                  <a:cubicBezTo>
                    <a:pt x="960" y="256"/>
                    <a:pt x="960" y="256"/>
                    <a:pt x="960" y="271"/>
                  </a:cubicBezTo>
                  <a:cubicBezTo>
                    <a:pt x="960" y="532"/>
                    <a:pt x="960" y="793"/>
                    <a:pt x="960" y="1054"/>
                  </a:cubicBezTo>
                  <a:cubicBezTo>
                    <a:pt x="960" y="1314"/>
                    <a:pt x="960" y="1574"/>
                    <a:pt x="960" y="1834"/>
                  </a:cubicBezTo>
                  <a:cubicBezTo>
                    <a:pt x="960" y="1851"/>
                    <a:pt x="961" y="1848"/>
                    <a:pt x="946" y="18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45" name="TextBox 44">
            <a:extLst>
              <a:ext uri="{FF2B5EF4-FFF2-40B4-BE49-F238E27FC236}">
                <a16:creationId xmlns:a16="http://schemas.microsoft.com/office/drawing/2014/main" id="{DBA24483-8A17-469C-A05A-AA3061EB208D}"/>
              </a:ext>
            </a:extLst>
          </p:cNvPr>
          <p:cNvSpPr txBox="1"/>
          <p:nvPr/>
        </p:nvSpPr>
        <p:spPr>
          <a:xfrm>
            <a:off x="5462416" y="2913477"/>
            <a:ext cx="1387067"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&amp;</a:t>
            </a:r>
          </a:p>
        </p:txBody>
      </p:sp>
      <p:pic>
        <p:nvPicPr>
          <p:cNvPr id="17" name="Picture Placeholder 20" descr="Abstract background">
            <a:extLst>
              <a:ext uri="{FF2B5EF4-FFF2-40B4-BE49-F238E27FC236}">
                <a16:creationId xmlns:a16="http://schemas.microsoft.com/office/drawing/2014/main" id="{0F5FA1B9-5328-4EF2-BBC0-520193BC68E6}"/>
              </a:ext>
            </a:extLst>
          </p:cNvPr>
          <p:cNvPicPr>
            <a:picLocks noChangeAspect="1"/>
          </p:cNvPicPr>
          <p:nvPr/>
        </p:nvPicPr>
        <p:blipFill>
          <a:blip r:embed="rId2"/>
          <a:stretch>
            <a:fillRect/>
          </a:stretch>
        </p:blipFill>
        <p:spPr>
          <a:xfrm>
            <a:off x="7510039" y="2140795"/>
            <a:ext cx="1571594" cy="2950597"/>
          </a:xfrm>
          <a:prstGeom prst="rect">
            <a:avLst/>
          </a:prstGeom>
        </p:spPr>
        <p:style>
          <a:lnRef idx="2">
            <a:schemeClr val="accent1">
              <a:shade val="50000"/>
            </a:schemeClr>
          </a:lnRef>
          <a:fillRef idx="1">
            <a:schemeClr val="accent1"/>
          </a:fillRef>
          <a:effectRef idx="0">
            <a:schemeClr val="accent1"/>
          </a:effectRef>
          <a:fontRef idx="minor">
            <a:schemeClr val="lt1"/>
          </a:fontRef>
        </p:style>
      </p:pic>
      <p:pic>
        <p:nvPicPr>
          <p:cNvPr id="18" name="Picture Placeholder 22" descr="Abstract background">
            <a:extLst>
              <a:ext uri="{FF2B5EF4-FFF2-40B4-BE49-F238E27FC236}">
                <a16:creationId xmlns:a16="http://schemas.microsoft.com/office/drawing/2014/main" id="{0D6DA877-3CBF-4C08-BF09-B88E35F0FBC2}"/>
              </a:ext>
            </a:extLst>
          </p:cNvPr>
          <p:cNvPicPr>
            <a:picLocks noChangeAspect="1"/>
          </p:cNvPicPr>
          <p:nvPr/>
        </p:nvPicPr>
        <p:blipFill>
          <a:blip r:embed="rId3"/>
          <a:stretch>
            <a:fillRect/>
          </a:stretch>
        </p:blipFill>
        <p:spPr>
          <a:xfrm>
            <a:off x="3222411" y="2140795"/>
            <a:ext cx="1595249" cy="2952692"/>
          </a:xfrm>
          <a:prstGeom prst="rect">
            <a:avLst/>
          </a:prstGeom>
        </p:spPr>
        <p:style>
          <a:lnRef idx="2">
            <a:schemeClr val="accent1">
              <a:shade val="50000"/>
            </a:schemeClr>
          </a:lnRef>
          <a:fillRef idx="1">
            <a:schemeClr val="accent1"/>
          </a:fillRef>
          <a:effectRef idx="0">
            <a:schemeClr val="accent1"/>
          </a:effectRef>
          <a:fontRef idx="minor">
            <a:schemeClr val="lt1"/>
          </a:fontRef>
        </p:style>
      </p:pic>
      <p:grpSp>
        <p:nvGrpSpPr>
          <p:cNvPr id="5" name="Group 4">
            <a:extLst>
              <a:ext uri="{FF2B5EF4-FFF2-40B4-BE49-F238E27FC236}">
                <a16:creationId xmlns:a16="http://schemas.microsoft.com/office/drawing/2014/main" id="{5C0B16B1-5C60-4A2A-8B31-462E5D85CD37}"/>
              </a:ext>
            </a:extLst>
          </p:cNvPr>
          <p:cNvGrpSpPr/>
          <p:nvPr/>
        </p:nvGrpSpPr>
        <p:grpSpPr>
          <a:xfrm>
            <a:off x="1382856" y="5857990"/>
            <a:ext cx="4079560" cy="506366"/>
            <a:chOff x="653646" y="4833009"/>
            <a:chExt cx="4079560" cy="506366"/>
          </a:xfrm>
        </p:grpSpPr>
        <p:sp>
          <p:nvSpPr>
            <p:cNvPr id="19" name="TextBox 18">
              <a:extLst>
                <a:ext uri="{FF2B5EF4-FFF2-40B4-BE49-F238E27FC236}">
                  <a16:creationId xmlns:a16="http://schemas.microsoft.com/office/drawing/2014/main" id="{A0BE1BE8-3752-4098-B7A8-036D966535D1}"/>
                </a:ext>
              </a:extLst>
            </p:cNvPr>
            <p:cNvSpPr txBox="1"/>
            <p:nvPr/>
          </p:nvSpPr>
          <p:spPr>
            <a:xfrm>
              <a:off x="1461829" y="4953861"/>
              <a:ext cx="3271377"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GitHub to store our work</a:t>
              </a:r>
            </a:p>
          </p:txBody>
        </p:sp>
        <p:sp>
          <p:nvSpPr>
            <p:cNvPr id="20" name="Oval 19">
              <a:extLst>
                <a:ext uri="{FF2B5EF4-FFF2-40B4-BE49-F238E27FC236}">
                  <a16:creationId xmlns:a16="http://schemas.microsoft.com/office/drawing/2014/main" id="{9C8E250E-9784-45E8-8E4F-4D01998BEAD0}"/>
                </a:ext>
              </a:extLst>
            </p:cNvPr>
            <p:cNvSpPr/>
            <p:nvPr/>
          </p:nvSpPr>
          <p:spPr>
            <a:xfrm>
              <a:off x="653646" y="4833009"/>
              <a:ext cx="506366" cy="50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grpSp>
      <p:sp>
        <p:nvSpPr>
          <p:cNvPr id="23" name="TextBox 22">
            <a:extLst>
              <a:ext uri="{FF2B5EF4-FFF2-40B4-BE49-F238E27FC236}">
                <a16:creationId xmlns:a16="http://schemas.microsoft.com/office/drawing/2014/main" id="{C5E74CAC-3398-4EBE-9389-DE1DFBF67962}"/>
              </a:ext>
            </a:extLst>
          </p:cNvPr>
          <p:cNvSpPr txBox="1"/>
          <p:nvPr/>
        </p:nvSpPr>
        <p:spPr>
          <a:xfrm>
            <a:off x="7834309" y="6035053"/>
            <a:ext cx="3271377" cy="3231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Trello for task scheduling</a:t>
            </a:r>
          </a:p>
        </p:txBody>
      </p:sp>
      <p:sp>
        <p:nvSpPr>
          <p:cNvPr id="24" name="Oval 23">
            <a:extLst>
              <a:ext uri="{FF2B5EF4-FFF2-40B4-BE49-F238E27FC236}">
                <a16:creationId xmlns:a16="http://schemas.microsoft.com/office/drawing/2014/main" id="{CF4B1A28-0417-4CFC-A6BB-B96D59E49692}"/>
              </a:ext>
            </a:extLst>
          </p:cNvPr>
          <p:cNvSpPr/>
          <p:nvPr/>
        </p:nvSpPr>
        <p:spPr>
          <a:xfrm>
            <a:off x="7041853" y="5891673"/>
            <a:ext cx="506366" cy="506366"/>
          </a:xfrm>
          <a:prstGeom prst="ellipse">
            <a:avLst/>
          </a:prstGeom>
          <a:solidFill>
            <a:srgbClr val="7EC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Tree>
    <p:extLst>
      <p:ext uri="{BB962C8B-B14F-4D97-AF65-F5344CB8AC3E}">
        <p14:creationId xmlns:p14="http://schemas.microsoft.com/office/powerpoint/2010/main" val="3461379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F39"/>
        </a:solidFill>
        <a:effectLst/>
      </p:bgPr>
    </p:bg>
    <p:spTree>
      <p:nvGrpSpPr>
        <p:cNvPr id="1" name=""/>
        <p:cNvGrpSpPr/>
        <p:nvPr/>
      </p:nvGrpSpPr>
      <p:grpSpPr>
        <a:xfrm>
          <a:off x="0" y="0"/>
          <a:ext cx="0" cy="0"/>
          <a:chOff x="0" y="0"/>
          <a:chExt cx="0" cy="0"/>
        </a:xfrm>
      </p:grpSpPr>
      <p:grpSp>
        <p:nvGrpSpPr>
          <p:cNvPr id="17" name="Group 16"/>
          <p:cNvGrpSpPr/>
          <p:nvPr/>
        </p:nvGrpSpPr>
        <p:grpSpPr>
          <a:xfrm>
            <a:off x="5627262" y="4036861"/>
            <a:ext cx="1854500" cy="1859769"/>
            <a:chOff x="2257425" y="2868613"/>
            <a:chExt cx="1117600" cy="1120775"/>
          </a:xfrm>
        </p:grpSpPr>
        <p:sp>
          <p:nvSpPr>
            <p:cNvPr id="5"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6"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39" name="Group 38"/>
          <p:cNvGrpSpPr/>
          <p:nvPr/>
        </p:nvGrpSpPr>
        <p:grpSpPr>
          <a:xfrm>
            <a:off x="3436213" y="1215904"/>
            <a:ext cx="1871771" cy="1877088"/>
            <a:chOff x="2257425" y="2868613"/>
            <a:chExt cx="1117600" cy="1120775"/>
          </a:xfrm>
        </p:grpSpPr>
        <p:sp>
          <p:nvSpPr>
            <p:cNvPr id="4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2"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3"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4"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5"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53" name="Group 52"/>
          <p:cNvGrpSpPr/>
          <p:nvPr/>
        </p:nvGrpSpPr>
        <p:grpSpPr>
          <a:xfrm>
            <a:off x="2990788" y="2946620"/>
            <a:ext cx="1830705" cy="1835906"/>
            <a:chOff x="2257425" y="2868613"/>
            <a:chExt cx="1117600" cy="1120775"/>
          </a:xfrm>
        </p:grpSpPr>
        <p:sp>
          <p:nvSpPr>
            <p:cNvPr id="54"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5"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6"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7"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8"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9"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96" name="Group 95"/>
          <p:cNvGrpSpPr/>
          <p:nvPr/>
        </p:nvGrpSpPr>
        <p:grpSpPr>
          <a:xfrm>
            <a:off x="4723060" y="2492501"/>
            <a:ext cx="1830706" cy="1835906"/>
            <a:chOff x="2257425" y="2868613"/>
            <a:chExt cx="1117600" cy="1120775"/>
          </a:xfrm>
        </p:grpSpPr>
        <p:sp>
          <p:nvSpPr>
            <p:cNvPr id="97"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8"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9"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0"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1"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2"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08" name="Straight Connector 107"/>
          <p:cNvCxnSpPr/>
          <p:nvPr/>
        </p:nvCxnSpPr>
        <p:spPr>
          <a:xfrm flipH="1" flipV="1">
            <a:off x="7195305" y="4875433"/>
            <a:ext cx="545790" cy="116861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7741095" y="6046877"/>
            <a:ext cx="1885136" cy="58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54" idx="23"/>
          </p:cNvCxnSpPr>
          <p:nvPr/>
        </p:nvCxnSpPr>
        <p:spPr>
          <a:xfrm flipV="1">
            <a:off x="2407605" y="4299945"/>
            <a:ext cx="861198" cy="91130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flipH="1">
            <a:off x="238539" y="5197998"/>
            <a:ext cx="218689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1784DEF-C6F3-43BB-93A3-BE1F6F742273}"/>
              </a:ext>
            </a:extLst>
          </p:cNvPr>
          <p:cNvGrpSpPr/>
          <p:nvPr/>
        </p:nvGrpSpPr>
        <p:grpSpPr>
          <a:xfrm>
            <a:off x="7708605" y="1871202"/>
            <a:ext cx="2320843" cy="762719"/>
            <a:chOff x="7708605" y="1871202"/>
            <a:chExt cx="2320843" cy="762719"/>
          </a:xfrm>
        </p:grpSpPr>
        <p:cxnSp>
          <p:nvCxnSpPr>
            <p:cNvPr id="112" name="Straight Connector 111"/>
            <p:cNvCxnSpPr>
              <a:stCxn id="90" idx="42"/>
            </p:cNvCxnSpPr>
            <p:nvPr/>
          </p:nvCxnSpPr>
          <p:spPr>
            <a:xfrm flipV="1">
              <a:off x="7708605" y="1874704"/>
              <a:ext cx="541616" cy="75921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8238626" y="1871202"/>
              <a:ext cx="1790822" cy="63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5" name="Oval 104">
            <a:extLst>
              <a:ext uri="{FF2B5EF4-FFF2-40B4-BE49-F238E27FC236}">
                <a16:creationId xmlns:a16="http://schemas.microsoft.com/office/drawing/2014/main" id="{7B92844B-81F9-4EAB-A0DE-35D06E5D9BB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6</a:t>
            </a:r>
          </a:p>
        </p:txBody>
      </p:sp>
      <p:pic>
        <p:nvPicPr>
          <p:cNvPr id="132" name="Picture Placeholder 28" descr="Team member photo">
            <a:extLst>
              <a:ext uri="{FF2B5EF4-FFF2-40B4-BE49-F238E27FC236}">
                <a16:creationId xmlns:a16="http://schemas.microsoft.com/office/drawing/2014/main" id="{4E241CC8-0008-4099-84A5-357F5C0C62F1}"/>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020958" y="2806635"/>
            <a:ext cx="1204658" cy="1224959"/>
          </a:xfrm>
          <a:prstGeom prst="ellipse">
            <a:avLst/>
          </a:prstGeom>
        </p:spPr>
      </p:pic>
      <p:pic>
        <p:nvPicPr>
          <p:cNvPr id="133" name="Picture Placeholder 36" descr="Team member photo">
            <a:extLst>
              <a:ext uri="{FF2B5EF4-FFF2-40B4-BE49-F238E27FC236}">
                <a16:creationId xmlns:a16="http://schemas.microsoft.com/office/drawing/2014/main" id="{4325D461-6AF2-4B43-BE34-9594E9AAB5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3731060" y="1520762"/>
            <a:ext cx="1256946" cy="1242501"/>
          </a:xfrm>
          <a:prstGeom prst="ellipse">
            <a:avLst/>
          </a:prstGeom>
        </p:spPr>
      </p:pic>
      <p:grpSp>
        <p:nvGrpSpPr>
          <p:cNvPr id="89" name="Group 88"/>
          <p:cNvGrpSpPr/>
          <p:nvPr/>
        </p:nvGrpSpPr>
        <p:grpSpPr>
          <a:xfrm>
            <a:off x="6478907" y="2426244"/>
            <a:ext cx="1907399" cy="1912817"/>
            <a:chOff x="2257425" y="2868613"/>
            <a:chExt cx="1117600" cy="1120775"/>
          </a:xfrm>
        </p:grpSpPr>
        <p:sp>
          <p:nvSpPr>
            <p:cNvPr id="9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2"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3"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4"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5"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pic>
        <p:nvPicPr>
          <p:cNvPr id="134" name="Picture Placeholder 32" descr="Team member photo">
            <a:extLst>
              <a:ext uri="{FF2B5EF4-FFF2-40B4-BE49-F238E27FC236}">
                <a16:creationId xmlns:a16="http://schemas.microsoft.com/office/drawing/2014/main" id="{0B6847BC-3B83-4FFB-978D-296FFA1C1D91}"/>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778788" y="2717151"/>
            <a:ext cx="1309277" cy="1309277"/>
          </a:xfrm>
          <a:prstGeom prst="ellipse">
            <a:avLst/>
          </a:prstGeom>
        </p:spPr>
      </p:pic>
      <p:pic>
        <p:nvPicPr>
          <p:cNvPr id="135" name="Picture Placeholder 34" descr="Team member photo">
            <a:extLst>
              <a:ext uri="{FF2B5EF4-FFF2-40B4-BE49-F238E27FC236}">
                <a16:creationId xmlns:a16="http://schemas.microsoft.com/office/drawing/2014/main" id="{0C2A85D8-51F1-497D-939D-06A3818299B5}"/>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200000"/>
                    </a14:imgEffect>
                  </a14:imgLayer>
                </a14:imgProps>
              </a:ext>
            </a:extLst>
          </a:blip>
          <a:stretch>
            <a:fillRect/>
          </a:stretch>
        </p:blipFill>
        <p:spPr>
          <a:xfrm>
            <a:off x="5942940" y="4350105"/>
            <a:ext cx="1220507" cy="1211156"/>
          </a:xfrm>
          <a:prstGeom prst="ellipse">
            <a:avLst/>
          </a:prstGeom>
        </p:spPr>
      </p:pic>
      <p:pic>
        <p:nvPicPr>
          <p:cNvPr id="136" name="Picture Placeholder 30" descr="Team member photo">
            <a:extLst>
              <a:ext uri="{FF2B5EF4-FFF2-40B4-BE49-F238E27FC236}">
                <a16:creationId xmlns:a16="http://schemas.microsoft.com/office/drawing/2014/main" id="{7A71B5F3-70C5-4A6C-8A66-AEB9BF0EEC23}"/>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200000"/>
                    </a14:imgEffect>
                  </a14:imgLayer>
                </a14:imgProps>
              </a:ext>
            </a:extLst>
          </a:blip>
          <a:stretch>
            <a:fillRect/>
          </a:stretch>
        </p:blipFill>
        <p:spPr>
          <a:xfrm>
            <a:off x="3303386" y="3241744"/>
            <a:ext cx="1221156" cy="1221156"/>
          </a:xfrm>
          <a:prstGeom prst="ellipse">
            <a:avLst/>
          </a:prstGeom>
        </p:spPr>
      </p:pic>
      <p:grpSp>
        <p:nvGrpSpPr>
          <p:cNvPr id="137" name="Group 136">
            <a:extLst>
              <a:ext uri="{FF2B5EF4-FFF2-40B4-BE49-F238E27FC236}">
                <a16:creationId xmlns:a16="http://schemas.microsoft.com/office/drawing/2014/main" id="{04B81A58-715E-4C19-9BC6-E060CBE9A137}"/>
              </a:ext>
            </a:extLst>
          </p:cNvPr>
          <p:cNvGrpSpPr/>
          <p:nvPr/>
        </p:nvGrpSpPr>
        <p:grpSpPr>
          <a:xfrm>
            <a:off x="3895739" y="583039"/>
            <a:ext cx="2473726" cy="1017998"/>
            <a:chOff x="7708605" y="1871202"/>
            <a:chExt cx="2320843" cy="762719"/>
          </a:xfrm>
        </p:grpSpPr>
        <p:cxnSp>
          <p:nvCxnSpPr>
            <p:cNvPr id="138" name="Straight Connector 137">
              <a:extLst>
                <a:ext uri="{FF2B5EF4-FFF2-40B4-BE49-F238E27FC236}">
                  <a16:creationId xmlns:a16="http://schemas.microsoft.com/office/drawing/2014/main" id="{6941FEB6-C66F-4DCD-9048-24EA25102B69}"/>
                </a:ext>
              </a:extLst>
            </p:cNvPr>
            <p:cNvCxnSpPr/>
            <p:nvPr/>
          </p:nvCxnSpPr>
          <p:spPr>
            <a:xfrm flipV="1">
              <a:off x="7708605" y="1874704"/>
              <a:ext cx="541616" cy="75921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F4A809F-F380-49FB-B6AF-FFC7930A8F8A}"/>
                </a:ext>
              </a:extLst>
            </p:cNvPr>
            <p:cNvCxnSpPr/>
            <p:nvPr/>
          </p:nvCxnSpPr>
          <p:spPr>
            <a:xfrm flipH="1" flipV="1">
              <a:off x="8238626" y="1871202"/>
              <a:ext cx="1790822" cy="63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1635B3A2-5E67-4041-A9C0-CCD14635268B}"/>
              </a:ext>
            </a:extLst>
          </p:cNvPr>
          <p:cNvCxnSpPr>
            <a:cxnSpLocks/>
          </p:cNvCxnSpPr>
          <p:nvPr/>
        </p:nvCxnSpPr>
        <p:spPr>
          <a:xfrm flipH="1">
            <a:off x="3356071" y="5943329"/>
            <a:ext cx="50586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8B57EE6-F70B-4C49-9640-00050B9E289E}"/>
              </a:ext>
            </a:extLst>
          </p:cNvPr>
          <p:cNvCxnSpPr>
            <a:cxnSpLocks/>
          </p:cNvCxnSpPr>
          <p:nvPr/>
        </p:nvCxnSpPr>
        <p:spPr>
          <a:xfrm flipV="1">
            <a:off x="3844196" y="4150137"/>
            <a:ext cx="1614094" cy="17996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ED34CBA-0A10-4289-8BCB-E1A4235D08D3}"/>
              </a:ext>
            </a:extLst>
          </p:cNvPr>
          <p:cNvGrpSpPr/>
          <p:nvPr/>
        </p:nvGrpSpPr>
        <p:grpSpPr>
          <a:xfrm>
            <a:off x="1153982" y="5763301"/>
            <a:ext cx="2297722" cy="970303"/>
            <a:chOff x="1958968" y="2960253"/>
            <a:chExt cx="2297722" cy="970303"/>
          </a:xfrm>
        </p:grpSpPr>
        <p:sp>
          <p:nvSpPr>
            <p:cNvPr id="155" name="Text Placeholder 8">
              <a:extLst>
                <a:ext uri="{FF2B5EF4-FFF2-40B4-BE49-F238E27FC236}">
                  <a16:creationId xmlns:a16="http://schemas.microsoft.com/office/drawing/2014/main" id="{1A884FFC-9576-49D6-AD03-7FE767949ACE}"/>
                </a:ext>
              </a:extLst>
            </p:cNvPr>
            <p:cNvSpPr txBox="1">
              <a:spLocks/>
            </p:cNvSpPr>
            <p:nvPr/>
          </p:nvSpPr>
          <p:spPr>
            <a:xfrm>
              <a:off x="1958968" y="2960253"/>
              <a:ext cx="2297722"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
                  <a:srgbClr val="00BBBB"/>
                </a:buClr>
                <a:buSzTx/>
                <a:buFont typeface="Courier New" panose="02070309020205020404" pitchFamily="49" charset="0"/>
                <a:buNone/>
                <a:tabLst/>
                <a:defRPr/>
              </a:pPr>
              <a:r>
                <a:rPr kumimoji="0" lang="en-US" sz="2000" b="1" i="0" u="none" strike="noStrike" kern="1200" cap="none" spc="0" normalizeH="0" baseline="0" noProof="0" dirty="0">
                  <a:ln>
                    <a:noFill/>
                  </a:ln>
                  <a:solidFill>
                    <a:srgbClr val="FFFFFF"/>
                  </a:solidFill>
                  <a:effectLst/>
                  <a:uLnTx/>
                  <a:uFillTx/>
                  <a:latin typeface="Gill Sans MT"/>
                  <a:ea typeface="+mn-ea"/>
                  <a:cs typeface="+mn-cs"/>
                </a:rPr>
                <a:t>Swastika Adhikari</a:t>
              </a:r>
            </a:p>
          </p:txBody>
        </p:sp>
        <p:sp>
          <p:nvSpPr>
            <p:cNvPr id="156" name="Text Placeholder 7">
              <a:extLst>
                <a:ext uri="{FF2B5EF4-FFF2-40B4-BE49-F238E27FC236}">
                  <a16:creationId xmlns:a16="http://schemas.microsoft.com/office/drawing/2014/main" id="{4B0A2CB7-B372-4EAB-9908-5D7949391EEC}"/>
                </a:ext>
              </a:extLst>
            </p:cNvPr>
            <p:cNvSpPr txBox="1">
              <a:spLocks/>
            </p:cNvSpPr>
            <p:nvPr/>
          </p:nvSpPr>
          <p:spPr>
            <a:xfrm>
              <a:off x="1958968" y="3372940"/>
              <a:ext cx="2297722" cy="557616"/>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60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BBBB"/>
                </a:buClr>
                <a:buSzTx/>
                <a:buFont typeface="Courier New" panose="02070309020205020404" pitchFamily="49" charset="0"/>
                <a:buNone/>
                <a:tabLst/>
                <a:defRPr/>
              </a:pPr>
              <a:r>
                <a:rPr kumimoji="0" lang="en-US" sz="1600" b="0" i="1" u="none" strike="noStrike" kern="1200" cap="none" spc="0" normalizeH="0" baseline="0" noProof="0">
                  <a:ln>
                    <a:noFill/>
                  </a:ln>
                  <a:solidFill>
                    <a:srgbClr val="00BBBB"/>
                  </a:solidFill>
                  <a:effectLst/>
                  <a:uLnTx/>
                  <a:uFillTx/>
                  <a:latin typeface="Segoe UI Light"/>
                  <a:ea typeface="+mn-ea"/>
                  <a:cs typeface="Segoe UI" panose="020B0502040204020203" pitchFamily="34" charset="0"/>
                </a:rPr>
                <a:t>Implementer / Resource Investigator / Specialist </a:t>
              </a:r>
              <a:endParaRPr kumimoji="0" lang="en-US" sz="1600" b="0" i="1" u="none" strike="noStrike" kern="1200" cap="none" spc="0" normalizeH="0" baseline="0" noProof="0" dirty="0">
                <a:ln>
                  <a:noFill/>
                </a:ln>
                <a:solidFill>
                  <a:srgbClr val="00BBBB"/>
                </a:solidFill>
                <a:effectLst/>
                <a:uLnTx/>
                <a:uFillTx/>
                <a:latin typeface="Segoe UI Light"/>
                <a:ea typeface="+mn-ea"/>
                <a:cs typeface="Segoe UI" panose="020B0502040204020203" pitchFamily="34" charset="0"/>
              </a:endParaRPr>
            </a:p>
          </p:txBody>
        </p:sp>
      </p:grpSp>
      <p:grpSp>
        <p:nvGrpSpPr>
          <p:cNvPr id="23" name="Group 22">
            <a:extLst>
              <a:ext uri="{FF2B5EF4-FFF2-40B4-BE49-F238E27FC236}">
                <a16:creationId xmlns:a16="http://schemas.microsoft.com/office/drawing/2014/main" id="{FF45EC83-C1F3-4DC8-AE56-B1840957A7E4}"/>
              </a:ext>
            </a:extLst>
          </p:cNvPr>
          <p:cNvGrpSpPr/>
          <p:nvPr/>
        </p:nvGrpSpPr>
        <p:grpSpPr>
          <a:xfrm>
            <a:off x="10115079" y="1714375"/>
            <a:ext cx="2297722" cy="1011246"/>
            <a:chOff x="5708709" y="2960253"/>
            <a:chExt cx="2297722" cy="1011246"/>
          </a:xfrm>
        </p:grpSpPr>
        <p:sp>
          <p:nvSpPr>
            <p:cNvPr id="159" name="Text Placeholder 14">
              <a:extLst>
                <a:ext uri="{FF2B5EF4-FFF2-40B4-BE49-F238E27FC236}">
                  <a16:creationId xmlns:a16="http://schemas.microsoft.com/office/drawing/2014/main" id="{9395D5BA-B34C-427B-A0AC-70F2439BF5CD}"/>
                </a:ext>
              </a:extLst>
            </p:cNvPr>
            <p:cNvSpPr txBox="1">
              <a:spLocks/>
            </p:cNvSpPr>
            <p:nvPr/>
          </p:nvSpPr>
          <p:spPr>
            <a:xfrm>
              <a:off x="5708709" y="2960253"/>
              <a:ext cx="2297722"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
                  <a:srgbClr val="00BBBB"/>
                </a:buClr>
                <a:buSzTx/>
                <a:buFont typeface="Courier New" panose="02070309020205020404" pitchFamily="49" charset="0"/>
                <a:buNone/>
                <a:tabLst/>
                <a:defRPr/>
              </a:pPr>
              <a:r>
                <a:rPr kumimoji="0" lang="en-US" sz="2000" b="1" i="0" u="none" strike="noStrike" kern="1200" cap="none" spc="0" normalizeH="0" baseline="0" noProof="0" dirty="0">
                  <a:ln>
                    <a:noFill/>
                  </a:ln>
                  <a:solidFill>
                    <a:srgbClr val="FFFFFF"/>
                  </a:solidFill>
                  <a:effectLst/>
                  <a:uLnTx/>
                  <a:uFillTx/>
                  <a:latin typeface="Gill Sans MT"/>
                  <a:ea typeface="+mn-ea"/>
                  <a:cs typeface="+mn-cs"/>
                </a:rPr>
                <a:t>Utsav Sapkota</a:t>
              </a:r>
            </a:p>
          </p:txBody>
        </p:sp>
        <p:sp>
          <p:nvSpPr>
            <p:cNvPr id="160" name="Text Placeholder 13">
              <a:extLst>
                <a:ext uri="{FF2B5EF4-FFF2-40B4-BE49-F238E27FC236}">
                  <a16:creationId xmlns:a16="http://schemas.microsoft.com/office/drawing/2014/main" id="{E95A381D-C52B-43C1-82E6-A7D42A948729}"/>
                </a:ext>
              </a:extLst>
            </p:cNvPr>
            <p:cNvSpPr txBox="1">
              <a:spLocks/>
            </p:cNvSpPr>
            <p:nvPr/>
          </p:nvSpPr>
          <p:spPr>
            <a:xfrm>
              <a:off x="5708709" y="3372939"/>
              <a:ext cx="2297722" cy="598560"/>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60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BBBB"/>
                </a:buClr>
                <a:buSzTx/>
                <a:buFont typeface="Courier New" panose="02070309020205020404" pitchFamily="49" charset="0"/>
                <a:buNone/>
                <a:tabLst/>
                <a:defRPr/>
              </a:pPr>
              <a:r>
                <a:rPr kumimoji="0" lang="en-US" sz="1600" b="0" i="1" u="none" strike="noStrike" kern="1200" cap="none" spc="0" normalizeH="0" baseline="0" noProof="0">
                  <a:ln>
                    <a:noFill/>
                  </a:ln>
                  <a:solidFill>
                    <a:srgbClr val="00BBBB"/>
                  </a:solidFill>
                  <a:effectLst/>
                  <a:uLnTx/>
                  <a:uFillTx/>
                  <a:latin typeface="Segoe UI Light"/>
                  <a:ea typeface="+mn-ea"/>
                  <a:cs typeface="Segoe UI" panose="020B0502040204020203" pitchFamily="34" charset="0"/>
                </a:rPr>
                <a:t>Plant / Team Worker / Monitor Evaluator</a:t>
              </a:r>
              <a:endParaRPr kumimoji="0" lang="en-US" sz="1600" b="0" i="1" u="none" strike="noStrike" kern="1200" cap="none" spc="0" normalizeH="0" baseline="0" noProof="0" dirty="0">
                <a:ln>
                  <a:noFill/>
                </a:ln>
                <a:solidFill>
                  <a:srgbClr val="00BBBB"/>
                </a:solidFill>
                <a:effectLst/>
                <a:uLnTx/>
                <a:uFillTx/>
                <a:latin typeface="Segoe UI Light"/>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6F7B8FAF-C8DD-4447-84F0-23F677945AAE}"/>
              </a:ext>
            </a:extLst>
          </p:cNvPr>
          <p:cNvGrpSpPr/>
          <p:nvPr/>
        </p:nvGrpSpPr>
        <p:grpSpPr>
          <a:xfrm>
            <a:off x="9711949" y="5813748"/>
            <a:ext cx="2297722" cy="1070994"/>
            <a:chOff x="5704578" y="4388110"/>
            <a:chExt cx="2297722" cy="1070994"/>
          </a:xfrm>
        </p:grpSpPr>
        <p:sp>
          <p:nvSpPr>
            <p:cNvPr id="163" name="Text Placeholder 17">
              <a:extLst>
                <a:ext uri="{FF2B5EF4-FFF2-40B4-BE49-F238E27FC236}">
                  <a16:creationId xmlns:a16="http://schemas.microsoft.com/office/drawing/2014/main" id="{172604CE-0C51-4547-B281-3F71A4C979FE}"/>
                </a:ext>
              </a:extLst>
            </p:cNvPr>
            <p:cNvSpPr txBox="1">
              <a:spLocks/>
            </p:cNvSpPr>
            <p:nvPr/>
          </p:nvSpPr>
          <p:spPr>
            <a:xfrm>
              <a:off x="5704578" y="4388110"/>
              <a:ext cx="2297722"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
                  <a:srgbClr val="00BBBB"/>
                </a:buClr>
                <a:buSzTx/>
                <a:buFont typeface="Courier New" panose="02070309020205020404" pitchFamily="49" charset="0"/>
                <a:buNone/>
                <a:tabLst/>
                <a:defRPr/>
              </a:pPr>
              <a:r>
                <a:rPr kumimoji="0" lang="en-US" sz="2000" b="1" i="0" u="none" strike="noStrike" kern="1200" cap="none" spc="0" normalizeH="0" baseline="0" noProof="0" dirty="0">
                  <a:ln>
                    <a:noFill/>
                  </a:ln>
                  <a:solidFill>
                    <a:srgbClr val="FFFFFF"/>
                  </a:solidFill>
                  <a:effectLst/>
                  <a:uLnTx/>
                  <a:uFillTx/>
                  <a:latin typeface="Gill Sans MT"/>
                  <a:ea typeface="+mn-ea"/>
                  <a:cs typeface="+mn-cs"/>
                </a:rPr>
                <a:t>Prasanna Shrestha</a:t>
              </a:r>
            </a:p>
          </p:txBody>
        </p:sp>
        <p:sp>
          <p:nvSpPr>
            <p:cNvPr id="164" name="Text Placeholder 16">
              <a:extLst>
                <a:ext uri="{FF2B5EF4-FFF2-40B4-BE49-F238E27FC236}">
                  <a16:creationId xmlns:a16="http://schemas.microsoft.com/office/drawing/2014/main" id="{952D5728-0F40-415E-8735-4CB4EE1E3064}"/>
                </a:ext>
              </a:extLst>
            </p:cNvPr>
            <p:cNvSpPr txBox="1">
              <a:spLocks/>
            </p:cNvSpPr>
            <p:nvPr/>
          </p:nvSpPr>
          <p:spPr>
            <a:xfrm>
              <a:off x="5704578" y="4800796"/>
              <a:ext cx="2297722" cy="658308"/>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60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BBBB"/>
                </a:buClr>
                <a:buSzTx/>
                <a:buFont typeface="Courier New" panose="02070309020205020404" pitchFamily="49" charset="0"/>
                <a:buNone/>
                <a:tabLst/>
                <a:defRPr/>
              </a:pPr>
              <a:r>
                <a:rPr kumimoji="0" lang="en-US" sz="1600" b="0" i="1" u="none" strike="noStrike" kern="1200" cap="none" spc="0" normalizeH="0" baseline="0" noProof="0">
                  <a:ln>
                    <a:noFill/>
                  </a:ln>
                  <a:solidFill>
                    <a:srgbClr val="00BBBB"/>
                  </a:solidFill>
                  <a:effectLst/>
                  <a:uLnTx/>
                  <a:uFillTx/>
                  <a:latin typeface="Segoe UI Light"/>
                  <a:ea typeface="+mn-ea"/>
                  <a:cs typeface="Segoe UI" panose="020B0502040204020203" pitchFamily="34" charset="0"/>
                </a:rPr>
                <a:t>Resource Investigator / Shaper / Team Worker</a:t>
              </a:r>
              <a:endParaRPr kumimoji="0" lang="en-US" sz="1600" b="0" i="1" u="none" strike="noStrike" kern="1200" cap="none" spc="0" normalizeH="0" baseline="0" noProof="0" dirty="0">
                <a:ln>
                  <a:noFill/>
                </a:ln>
                <a:solidFill>
                  <a:srgbClr val="00BBBB"/>
                </a:solidFill>
                <a:effectLst/>
                <a:uLnTx/>
                <a:uFillTx/>
                <a:latin typeface="Segoe UI Light"/>
                <a:ea typeface="+mn-ea"/>
                <a:cs typeface="Segoe UI" panose="020B0502040204020203" pitchFamily="34" charset="0"/>
              </a:endParaRPr>
            </a:p>
          </p:txBody>
        </p:sp>
      </p:grpSp>
      <p:grpSp>
        <p:nvGrpSpPr>
          <p:cNvPr id="60" name="Group 59">
            <a:extLst>
              <a:ext uri="{FF2B5EF4-FFF2-40B4-BE49-F238E27FC236}">
                <a16:creationId xmlns:a16="http://schemas.microsoft.com/office/drawing/2014/main" id="{79D06704-60F9-49A6-87A2-2CD91ED3A7DF}"/>
              </a:ext>
            </a:extLst>
          </p:cNvPr>
          <p:cNvGrpSpPr/>
          <p:nvPr/>
        </p:nvGrpSpPr>
        <p:grpSpPr>
          <a:xfrm>
            <a:off x="6469012" y="408469"/>
            <a:ext cx="2297722" cy="1038541"/>
            <a:chOff x="9453870" y="2960253"/>
            <a:chExt cx="2297722" cy="1038541"/>
          </a:xfrm>
        </p:grpSpPr>
        <p:sp>
          <p:nvSpPr>
            <p:cNvPr id="167" name="Text Placeholder 20">
              <a:extLst>
                <a:ext uri="{FF2B5EF4-FFF2-40B4-BE49-F238E27FC236}">
                  <a16:creationId xmlns:a16="http://schemas.microsoft.com/office/drawing/2014/main" id="{473D7DFD-B32B-4329-AD8A-8AF79F07FA2D}"/>
                </a:ext>
              </a:extLst>
            </p:cNvPr>
            <p:cNvSpPr txBox="1">
              <a:spLocks/>
            </p:cNvSpPr>
            <p:nvPr/>
          </p:nvSpPr>
          <p:spPr>
            <a:xfrm>
              <a:off x="9453870" y="2960253"/>
              <a:ext cx="2297722" cy="328343"/>
            </a:xfrm>
            <a:prstGeom prst="rect">
              <a:avLst/>
            </a:prstGeom>
          </p:spPr>
          <p:txBody>
            <a:bodyPr vert="horz" lIns="0" tIns="0" rIns="0" bIns="0" rtlCol="0" anchor="b" anchorCtr="0">
              <a:normAutofit fontScale="92500"/>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
                  <a:srgbClr val="00BBBB"/>
                </a:buClr>
                <a:buSzTx/>
                <a:buFont typeface="Courier New" panose="02070309020205020404" pitchFamily="49" charset="0"/>
                <a:buNone/>
                <a:tabLst/>
                <a:defRPr/>
              </a:pPr>
              <a:r>
                <a:rPr kumimoji="0" lang="en-US" sz="2000" b="1" i="0" u="none" strike="noStrike" kern="1200" cap="none" spc="0" normalizeH="0" baseline="0" noProof="0" dirty="0" err="1">
                  <a:ln>
                    <a:noFill/>
                  </a:ln>
                  <a:solidFill>
                    <a:srgbClr val="FFFFFF"/>
                  </a:solidFill>
                  <a:effectLst/>
                  <a:uLnTx/>
                  <a:uFillTx/>
                  <a:latin typeface="Gill Sans MT"/>
                  <a:ea typeface="+mn-ea"/>
                  <a:cs typeface="+mn-cs"/>
                </a:rPr>
                <a:t>Sakriya</a:t>
              </a:r>
              <a:r>
                <a:rPr kumimoji="0" lang="en-US" sz="2000" b="1" i="0" u="none" strike="noStrike" kern="1200" cap="none" spc="0" normalizeH="0" baseline="0" noProof="0" dirty="0">
                  <a:ln>
                    <a:noFill/>
                  </a:ln>
                  <a:solidFill>
                    <a:srgbClr val="FFFFFF"/>
                  </a:solidFill>
                  <a:effectLst/>
                  <a:uLnTx/>
                  <a:uFillTx/>
                  <a:latin typeface="Gill Sans MT"/>
                  <a:ea typeface="+mn-ea"/>
                  <a:cs typeface="+mn-cs"/>
                </a:rPr>
                <a:t> </a:t>
              </a:r>
              <a:r>
                <a:rPr kumimoji="0" lang="en-US" sz="2000" b="1" i="0" u="none" strike="noStrike" kern="1200" cap="none" spc="0" normalizeH="0" baseline="0" noProof="0" dirty="0" err="1">
                  <a:ln>
                    <a:noFill/>
                  </a:ln>
                  <a:solidFill>
                    <a:srgbClr val="FFFFFF"/>
                  </a:solidFill>
                  <a:effectLst/>
                  <a:uLnTx/>
                  <a:uFillTx/>
                  <a:latin typeface="Gill Sans MT"/>
                  <a:ea typeface="+mn-ea"/>
                  <a:cs typeface="+mn-cs"/>
                </a:rPr>
                <a:t>Bajracharya</a:t>
              </a:r>
              <a:endParaRPr kumimoji="0" lang="en-US" sz="2000" b="1"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68" name="Text Placeholder 19">
              <a:extLst>
                <a:ext uri="{FF2B5EF4-FFF2-40B4-BE49-F238E27FC236}">
                  <a16:creationId xmlns:a16="http://schemas.microsoft.com/office/drawing/2014/main" id="{E42D80D1-521E-4832-A8AB-C0CE354C0A40}"/>
                </a:ext>
              </a:extLst>
            </p:cNvPr>
            <p:cNvSpPr txBox="1">
              <a:spLocks/>
            </p:cNvSpPr>
            <p:nvPr/>
          </p:nvSpPr>
          <p:spPr>
            <a:xfrm>
              <a:off x="9453870" y="3372939"/>
              <a:ext cx="2297722" cy="625855"/>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60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BBBB"/>
                </a:buClr>
                <a:buSzTx/>
                <a:buFont typeface="Courier New" panose="02070309020205020404" pitchFamily="49" charset="0"/>
                <a:buNone/>
                <a:tabLst/>
                <a:defRPr/>
              </a:pPr>
              <a:r>
                <a:rPr kumimoji="0" lang="en-US" sz="1600" b="0" i="1" u="none" strike="noStrike" kern="1200" cap="none" spc="0" normalizeH="0" baseline="0" noProof="0">
                  <a:ln>
                    <a:noFill/>
                  </a:ln>
                  <a:solidFill>
                    <a:srgbClr val="00BBBB"/>
                  </a:solidFill>
                  <a:effectLst/>
                  <a:uLnTx/>
                  <a:uFillTx/>
                  <a:latin typeface="Segoe UI Light"/>
                  <a:ea typeface="+mn-ea"/>
                  <a:cs typeface="Segoe UI" panose="020B0502040204020203" pitchFamily="34" charset="0"/>
                </a:rPr>
                <a:t>Complete Finisher / Specialist / Co-ordinator</a:t>
              </a:r>
              <a:endParaRPr kumimoji="0" lang="en-US" sz="1600" b="0" i="1" u="none" strike="noStrike" kern="1200" cap="none" spc="0" normalizeH="0" baseline="0" noProof="0" dirty="0">
                <a:ln>
                  <a:noFill/>
                </a:ln>
                <a:solidFill>
                  <a:srgbClr val="00BBBB"/>
                </a:solidFill>
                <a:effectLst/>
                <a:uLnTx/>
                <a:uFillTx/>
                <a:latin typeface="Segoe UI Light"/>
                <a:ea typeface="+mn-ea"/>
                <a:cs typeface="Segoe UI" panose="020B0502040204020203" pitchFamily="34" charset="0"/>
              </a:endParaRPr>
            </a:p>
          </p:txBody>
        </p:sp>
      </p:grpSp>
      <p:sp>
        <p:nvSpPr>
          <p:cNvPr id="175" name="Text Placeholder 11">
            <a:extLst>
              <a:ext uri="{FF2B5EF4-FFF2-40B4-BE49-F238E27FC236}">
                <a16:creationId xmlns:a16="http://schemas.microsoft.com/office/drawing/2014/main" id="{78858002-29AB-4F2D-A04D-3408A7D671FC}"/>
              </a:ext>
            </a:extLst>
          </p:cNvPr>
          <p:cNvSpPr txBox="1">
            <a:spLocks/>
          </p:cNvSpPr>
          <p:nvPr/>
        </p:nvSpPr>
        <p:spPr>
          <a:xfrm>
            <a:off x="367211" y="4150137"/>
            <a:ext cx="2297722" cy="328343"/>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
                <a:srgbClr val="00BBBB"/>
              </a:buClr>
              <a:buSzTx/>
              <a:buFont typeface="Courier New" panose="02070309020205020404" pitchFamily="49" charset="0"/>
              <a:buNone/>
              <a:tabLst/>
              <a:defRPr/>
            </a:pPr>
            <a:r>
              <a:rPr kumimoji="0" lang="en-US" sz="2000" b="1" i="0" u="none" strike="noStrike" kern="1200" cap="none" spc="0" normalizeH="0" baseline="0" noProof="0">
                <a:ln>
                  <a:noFill/>
                </a:ln>
                <a:solidFill>
                  <a:srgbClr val="FFFFFF"/>
                </a:solidFill>
                <a:effectLst/>
                <a:uLnTx/>
                <a:uFillTx/>
                <a:latin typeface="Gill Sans MT"/>
                <a:ea typeface="+mn-ea"/>
                <a:cs typeface="+mn-cs"/>
              </a:rPr>
              <a:t>Sujan Pariyar</a:t>
            </a:r>
            <a:endParaRPr kumimoji="0" lang="en-US" sz="2000" b="1"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76" name="Text Placeholder 10">
            <a:extLst>
              <a:ext uri="{FF2B5EF4-FFF2-40B4-BE49-F238E27FC236}">
                <a16:creationId xmlns:a16="http://schemas.microsoft.com/office/drawing/2014/main" id="{ABD1A87D-F595-48A4-8107-CEFDBB4E0A8A}"/>
              </a:ext>
            </a:extLst>
          </p:cNvPr>
          <p:cNvSpPr txBox="1">
            <a:spLocks/>
          </p:cNvSpPr>
          <p:nvPr/>
        </p:nvSpPr>
        <p:spPr>
          <a:xfrm>
            <a:off x="367211" y="4562824"/>
            <a:ext cx="2297722" cy="617364"/>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Clr>
                <a:schemeClr val="tx1"/>
              </a:buClr>
              <a:buFont typeface="Courier New" panose="02070309020205020404" pitchFamily="49" charset="0"/>
              <a:buNone/>
              <a:defRPr sz="160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BBBB"/>
              </a:buClr>
              <a:buSzTx/>
              <a:buFont typeface="Courier New" panose="02070309020205020404" pitchFamily="49" charset="0"/>
              <a:buNone/>
              <a:tabLst/>
              <a:defRPr/>
            </a:pPr>
            <a:r>
              <a:rPr kumimoji="0" lang="en-US" sz="1600" b="0" i="1" u="none" strike="noStrike" kern="1200" cap="none" spc="0" normalizeH="0" baseline="0" noProof="0">
                <a:ln>
                  <a:noFill/>
                </a:ln>
                <a:solidFill>
                  <a:srgbClr val="00BBBB"/>
                </a:solidFill>
                <a:effectLst/>
                <a:uLnTx/>
                <a:uFillTx/>
                <a:latin typeface="Segoe UI Light"/>
                <a:ea typeface="+mn-ea"/>
                <a:cs typeface="Segoe UI" panose="020B0502040204020203" pitchFamily="34" charset="0"/>
              </a:rPr>
              <a:t>Monitor Evaluator / Shaper / Co-ordinator</a:t>
            </a:r>
            <a:endParaRPr kumimoji="0" lang="en-US" sz="1600" b="0" i="1" u="none" strike="noStrike" kern="1200" cap="none" spc="0" normalizeH="0" baseline="0" noProof="0" dirty="0">
              <a:ln>
                <a:noFill/>
              </a:ln>
              <a:solidFill>
                <a:srgbClr val="00BBBB"/>
              </a:solidFill>
              <a:effectLst/>
              <a:uLnTx/>
              <a:uFillTx/>
              <a:latin typeface="Segoe UI Light"/>
              <a:ea typeface="+mn-ea"/>
              <a:cs typeface="Segoe UI" panose="020B0502040204020203" pitchFamily="34" charset="0"/>
            </a:endParaRPr>
          </a:p>
        </p:txBody>
      </p:sp>
      <p:grpSp>
        <p:nvGrpSpPr>
          <p:cNvPr id="71" name="Group 70">
            <a:extLst>
              <a:ext uri="{FF2B5EF4-FFF2-40B4-BE49-F238E27FC236}">
                <a16:creationId xmlns:a16="http://schemas.microsoft.com/office/drawing/2014/main" id="{B107FA24-8D26-4493-BB1A-2288BD46F07F}"/>
              </a:ext>
            </a:extLst>
          </p:cNvPr>
          <p:cNvGrpSpPr/>
          <p:nvPr/>
        </p:nvGrpSpPr>
        <p:grpSpPr>
          <a:xfrm>
            <a:off x="222955" y="69497"/>
            <a:ext cx="2767833" cy="3201017"/>
            <a:chOff x="5104263" y="707529"/>
            <a:chExt cx="6823879" cy="1981080"/>
          </a:xfrm>
        </p:grpSpPr>
        <p:sp>
          <p:nvSpPr>
            <p:cNvPr id="181" name="Title 4">
              <a:extLst>
                <a:ext uri="{FF2B5EF4-FFF2-40B4-BE49-F238E27FC236}">
                  <a16:creationId xmlns:a16="http://schemas.microsoft.com/office/drawing/2014/main" id="{16C62633-A575-41C4-9AD6-D8344987AFD7}"/>
                </a:ext>
              </a:extLst>
            </p:cNvPr>
            <p:cNvSpPr txBox="1">
              <a:spLocks/>
            </p:cNvSpPr>
            <p:nvPr/>
          </p:nvSpPr>
          <p:spPr>
            <a:xfrm>
              <a:off x="5104263" y="707529"/>
              <a:ext cx="6310887" cy="569086"/>
            </a:xfrm>
            <a:prstGeom prst="rect">
              <a:avLst/>
            </a:prstGeom>
          </p:spPr>
          <p:txBody>
            <a:bodyPr vert="horz" lIns="0" tIns="0" rIns="0" bIns="0" rtlCol="0" anchor="b">
              <a:normAutofit/>
            </a:bodyPr>
            <a:lstStyle>
              <a:lvl1pPr algn="r" defTabSz="914400" rtl="0" eaLnBrk="1" latinLnBrk="0" hangingPunct="1">
                <a:lnSpc>
                  <a:spcPct val="90000"/>
                </a:lnSpc>
                <a:spcBef>
                  <a:spcPct val="0"/>
                </a:spcBef>
                <a:buNone/>
                <a:defRPr sz="3600" b="1" kern="1200">
                  <a:solidFill>
                    <a:schemeClr val="bg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Gill Sans MT"/>
                  <a:ea typeface="+mj-ea"/>
                  <a:cs typeface="+mj-cs"/>
                </a:rPr>
                <a:t>OUR TEAM</a:t>
              </a:r>
            </a:p>
          </p:txBody>
        </p:sp>
        <p:sp>
          <p:nvSpPr>
            <p:cNvPr id="182" name="Text Placeholder 5">
              <a:extLst>
                <a:ext uri="{FF2B5EF4-FFF2-40B4-BE49-F238E27FC236}">
                  <a16:creationId xmlns:a16="http://schemas.microsoft.com/office/drawing/2014/main" id="{28168D70-AEB5-44F8-84A1-C0E9532A3742}"/>
                </a:ext>
              </a:extLst>
            </p:cNvPr>
            <p:cNvSpPr txBox="1">
              <a:spLocks/>
            </p:cNvSpPr>
            <p:nvPr/>
          </p:nvSpPr>
          <p:spPr>
            <a:xfrm>
              <a:off x="5547295" y="1352622"/>
              <a:ext cx="6380847" cy="1335987"/>
            </a:xfrm>
            <a:prstGeom prst="rect">
              <a:avLst/>
            </a:prstGeom>
          </p:spPr>
          <p:txBody>
            <a:bodyPr vert="horz" lIns="0" tIns="0" rIns="0" bIns="0" rtlCol="0">
              <a:normAutofit/>
            </a:bodyPr>
            <a:lstStyle>
              <a:lvl1pPr marL="0" indent="0" algn="r"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BBBB"/>
                  </a:solidFill>
                  <a:effectLst/>
                  <a:uLnTx/>
                  <a:uFillTx/>
                  <a:latin typeface="Segoe UI Light"/>
                  <a:ea typeface="+mn-ea"/>
                  <a:cs typeface="Segoe UI Semibold" panose="020B0702040204020203" pitchFamily="34" charset="0"/>
                </a:rPr>
                <a:t>PROJECT MANAGER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SIR ROHIT RAJ PANDEY</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BBBB"/>
                  </a:solidFill>
                  <a:effectLst/>
                  <a:uLnTx/>
                  <a:uFillTx/>
                  <a:latin typeface="Segoe UI Light"/>
                  <a:ea typeface="+mn-ea"/>
                  <a:cs typeface="Segoe UI Semibold" panose="020B0702040204020203" pitchFamily="34" charset="0"/>
                </a:rPr>
                <a:t>PROJECT CUSTOMER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BBBB"/>
                  </a:solidFill>
                  <a:effectLst/>
                  <a:uLnTx/>
                  <a:uFillTx/>
                  <a:latin typeface="Segoe UI Light"/>
                  <a:ea typeface="+mn-ea"/>
                  <a:cs typeface="Segoe UI Semibold" panose="020B0702040204020203" pitchFamily="34" charset="0"/>
                </a:rPr>
                <a:t> </a:t>
              </a:r>
              <a:r>
                <a:rPr kumimoji="0" lang="en-US" sz="1200" b="1"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Citizens of Cleckhuddersfax</a:t>
              </a:r>
              <a:endParaRPr kumimoji="0" lang="en-US" sz="12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BBBB"/>
                  </a:solidFill>
                  <a:effectLst/>
                  <a:uLnTx/>
                  <a:uFillTx/>
                  <a:latin typeface="Segoe UI Light"/>
                  <a:ea typeface="+mn-ea"/>
                  <a:cs typeface="Segoe UI Semibold" panose="020B0702040204020203" pitchFamily="34" charset="0"/>
                </a:rPr>
                <a:t>PROJECT SPONSOR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The British College, </a:t>
              </a:r>
              <a:r>
                <a:rPr kumimoji="0" lang="en-US" sz="1200" b="1" i="0" u="none" strike="noStrike" kern="1200" cap="none" spc="0" normalizeH="0" baseline="0" noProof="0" dirty="0" err="1">
                  <a:ln>
                    <a:noFill/>
                  </a:ln>
                  <a:solidFill>
                    <a:srgbClr val="FFFFFF"/>
                  </a:solidFill>
                  <a:effectLst/>
                  <a:uLnTx/>
                  <a:uFillTx/>
                  <a:latin typeface="Segoe UI Light"/>
                  <a:ea typeface="+mn-ea"/>
                  <a:cs typeface="Segoe UI Semibold" panose="020B0702040204020203" pitchFamily="34" charset="0"/>
                </a:rPr>
                <a:t>Thapathali</a:t>
              </a:r>
              <a:r>
                <a:rPr kumimoji="0" lang="en-US" sz="1200" b="1"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 Kathmandu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endParaRPr>
            </a:p>
          </p:txBody>
        </p:sp>
      </p:grpSp>
    </p:spTree>
    <p:extLst>
      <p:ext uri="{BB962C8B-B14F-4D97-AF65-F5344CB8AC3E}">
        <p14:creationId xmlns:p14="http://schemas.microsoft.com/office/powerpoint/2010/main" val="225392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0000000-1234-1234-1234-123412341234}" type="slidenum">
              <a:rPr lang="en" smtClean="0"/>
              <a:pPr/>
              <a:t>7</a:t>
            </a:fld>
            <a:endParaRPr lang="en"/>
          </a:p>
        </p:txBody>
      </p:sp>
      <p:sp>
        <p:nvSpPr>
          <p:cNvPr id="3" name="TextBox 2"/>
          <p:cNvSpPr txBox="1"/>
          <p:nvPr/>
        </p:nvSpPr>
        <p:spPr>
          <a:xfrm>
            <a:off x="3707419" y="3013501"/>
            <a:ext cx="4777161" cy="830997"/>
          </a:xfrm>
          <a:prstGeom prst="rect">
            <a:avLst/>
          </a:prstGeom>
          <a:noFill/>
        </p:spPr>
        <p:txBody>
          <a:bodyPr wrap="square" rtlCol="0">
            <a:spAutoFit/>
          </a:bodyPr>
          <a:lstStyle/>
          <a:p>
            <a:r>
              <a:rPr lang="en-US" sz="4800" dirty="0"/>
              <a:t>PROJECT CHARTER</a:t>
            </a:r>
          </a:p>
        </p:txBody>
      </p:sp>
      <p:sp>
        <p:nvSpPr>
          <p:cNvPr id="4" name="Oval 3">
            <a:extLst>
              <a:ext uri="{FF2B5EF4-FFF2-40B4-BE49-F238E27FC236}">
                <a16:creationId xmlns:a16="http://schemas.microsoft.com/office/drawing/2014/main" id="{C6E07814-57C6-4880-9984-43889AA49FA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7</a:t>
            </a:r>
          </a:p>
        </p:txBody>
      </p:sp>
    </p:spTree>
    <p:extLst>
      <p:ext uri="{BB962C8B-B14F-4D97-AF65-F5344CB8AC3E}">
        <p14:creationId xmlns:p14="http://schemas.microsoft.com/office/powerpoint/2010/main" val="24826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CDE7BCB-BA92-4804-9CFD-2CEE9A754CBC}"/>
              </a:ext>
            </a:extLst>
          </p:cNvPr>
          <p:cNvGraphicFramePr>
            <a:graphicFrameLocks noGrp="1"/>
          </p:cNvGraphicFramePr>
          <p:nvPr>
            <p:extLst>
              <p:ext uri="{D42A27DB-BD31-4B8C-83A1-F6EECF244321}">
                <p14:modId xmlns:p14="http://schemas.microsoft.com/office/powerpoint/2010/main" val="3106488960"/>
              </p:ext>
            </p:extLst>
          </p:nvPr>
        </p:nvGraphicFramePr>
        <p:xfrm>
          <a:off x="0" y="0"/>
          <a:ext cx="12192000" cy="1703134"/>
        </p:xfrm>
        <a:graphic>
          <a:graphicData uri="http://schemas.openxmlformats.org/drawingml/2006/table">
            <a:tbl>
              <a:tblPr firstRow="1" firstCol="1" bandRow="1">
                <a:tableStyleId>{5C22544A-7EE6-4342-B048-85BDC9FD1C3A}</a:tableStyleId>
              </a:tblPr>
              <a:tblGrid>
                <a:gridCol w="12192000">
                  <a:extLst>
                    <a:ext uri="{9D8B030D-6E8A-4147-A177-3AD203B41FA5}">
                      <a16:colId xmlns:a16="http://schemas.microsoft.com/office/drawing/2014/main" val="1091008351"/>
                    </a:ext>
                  </a:extLst>
                </a:gridCol>
              </a:tblGrid>
              <a:tr h="0">
                <a:tc>
                  <a:txBody>
                    <a:bodyPr/>
                    <a:lstStyle/>
                    <a:p>
                      <a:pPr marL="0" marR="0">
                        <a:lnSpc>
                          <a:spcPct val="115000"/>
                        </a:lnSpc>
                        <a:spcBef>
                          <a:spcPts val="0"/>
                        </a:spcBef>
                        <a:spcAft>
                          <a:spcPts val="0"/>
                        </a:spcAft>
                      </a:pPr>
                      <a:r>
                        <a:rPr lang="en-GB" sz="1400" dirty="0">
                          <a:effectLst/>
                        </a:rPr>
                        <a:t>Project Title: Cleckhuddersfax E-Convenient Store</a:t>
                      </a:r>
                      <a:endParaRPr lang="en-US" sz="1400" dirty="0">
                        <a:effectLst/>
                      </a:endParaRPr>
                    </a:p>
                    <a:p>
                      <a:pPr marL="0" marR="0">
                        <a:lnSpc>
                          <a:spcPct val="115000"/>
                        </a:lnSpc>
                        <a:spcBef>
                          <a:spcPts val="0"/>
                        </a:spcBef>
                        <a:spcAft>
                          <a:spcPts val="0"/>
                        </a:spcAft>
                      </a:pPr>
                      <a:r>
                        <a:rPr lang="en-GB" sz="1400" dirty="0">
                          <a:effectLst/>
                        </a:rPr>
                        <a:t>Project Sponsor: The British College, Thapathali, Kathmandu</a:t>
                      </a:r>
                      <a:endParaRPr lang="en-US" sz="1400" dirty="0">
                        <a:effectLst/>
                      </a:endParaRPr>
                    </a:p>
                    <a:p>
                      <a:pPr marL="0" marR="0">
                        <a:lnSpc>
                          <a:spcPct val="115000"/>
                        </a:lnSpc>
                        <a:spcBef>
                          <a:spcPts val="0"/>
                        </a:spcBef>
                        <a:spcAft>
                          <a:spcPts val="0"/>
                        </a:spcAft>
                      </a:pPr>
                      <a:r>
                        <a:rPr lang="en-GB" sz="1400" dirty="0">
                          <a:effectLst/>
                        </a:rPr>
                        <a:t>Project Manager: Rohit Pandey Sir</a:t>
                      </a:r>
                      <a:endParaRPr lang="en-US" sz="1400" dirty="0">
                        <a:effectLst/>
                      </a:endParaRPr>
                    </a:p>
                    <a:p>
                      <a:pPr marL="0" marR="0">
                        <a:lnSpc>
                          <a:spcPct val="115000"/>
                        </a:lnSpc>
                        <a:spcBef>
                          <a:spcPts val="0"/>
                        </a:spcBef>
                        <a:spcAft>
                          <a:spcPts val="0"/>
                        </a:spcAft>
                      </a:pPr>
                      <a:r>
                        <a:rPr lang="en-GB" sz="1400" dirty="0">
                          <a:effectLst/>
                        </a:rPr>
                        <a:t>Team Leader:  Swastika Adhikari</a:t>
                      </a:r>
                      <a:endParaRPr lang="en-US" sz="1400" dirty="0">
                        <a:effectLst/>
                      </a:endParaRPr>
                    </a:p>
                    <a:p>
                      <a:pPr marL="0" marR="0">
                        <a:lnSpc>
                          <a:spcPct val="115000"/>
                        </a:lnSpc>
                        <a:spcBef>
                          <a:spcPts val="0"/>
                        </a:spcBef>
                        <a:spcAft>
                          <a:spcPts val="0"/>
                        </a:spcAft>
                        <a:tabLst>
                          <a:tab pos="2482215" algn="l"/>
                        </a:tabLst>
                      </a:pPr>
                      <a:r>
                        <a:rPr lang="en-GB" sz="1400" dirty="0">
                          <a:effectLst/>
                        </a:rPr>
                        <a:t>Date amended: 2020-06-10	</a:t>
                      </a:r>
                      <a:endParaRPr lang="en-US" sz="1400" dirty="0">
                        <a:effectLst/>
                      </a:endParaRPr>
                    </a:p>
                    <a:p>
                      <a:pPr marL="0" marR="0">
                        <a:lnSpc>
                          <a:spcPct val="115000"/>
                        </a:lnSpc>
                        <a:spcBef>
                          <a:spcPts val="0"/>
                        </a:spcBef>
                        <a:spcAft>
                          <a:spcPts val="0"/>
                        </a:spcAft>
                      </a:pPr>
                      <a:r>
                        <a:rPr lang="en-GB" sz="1400" dirty="0">
                          <a:effectLst/>
                        </a:rPr>
                        <a:t>Project Customer: Citizens of Cleckhuddersfax </a:t>
                      </a:r>
                      <a:endParaRPr lang="en-US" sz="1400" dirty="0">
                        <a:effectLst/>
                      </a:endParaRPr>
                    </a:p>
                    <a:p>
                      <a:pPr marL="0" marR="0">
                        <a:lnSpc>
                          <a:spcPct val="115000"/>
                        </a:lnSpc>
                        <a:spcBef>
                          <a:spcPts val="0"/>
                        </a:spcBef>
                        <a:spcAft>
                          <a:spcPts val="0"/>
                        </a:spcAft>
                      </a:pPr>
                      <a:r>
                        <a:rPr lang="en-GB"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extLst>
                  <a:ext uri="{0D108BD9-81ED-4DB2-BD59-A6C34878D82A}">
                    <a16:rowId xmlns:a16="http://schemas.microsoft.com/office/drawing/2014/main" val="3908726495"/>
                  </a:ext>
                </a:extLst>
              </a:tr>
            </a:tbl>
          </a:graphicData>
        </a:graphic>
      </p:graphicFrame>
      <p:sp>
        <p:nvSpPr>
          <p:cNvPr id="2" name="Slide Number Placeholder 1"/>
          <p:cNvSpPr>
            <a:spLocks noGrp="1"/>
          </p:cNvSpPr>
          <p:nvPr>
            <p:ph type="sldNum" sz="quarter" idx="12"/>
          </p:nvPr>
        </p:nvSpPr>
        <p:spPr/>
        <p:txBody>
          <a:bodyPr/>
          <a:lstStyle/>
          <a:p>
            <a:fld id="{00000000-1234-1234-1234-123412341234}" type="slidenum">
              <a:rPr lang="en" smtClean="0"/>
              <a:pPr/>
              <a:t>8</a:t>
            </a:fld>
            <a:endParaRPr lang="en"/>
          </a:p>
        </p:txBody>
      </p:sp>
      <p:sp>
        <p:nvSpPr>
          <p:cNvPr id="4" name="Oval 3">
            <a:extLst>
              <a:ext uri="{FF2B5EF4-FFF2-40B4-BE49-F238E27FC236}">
                <a16:creationId xmlns:a16="http://schemas.microsoft.com/office/drawing/2014/main" id="{C6E07814-57C6-4880-9984-43889AA49FA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8</a:t>
            </a:r>
          </a:p>
        </p:txBody>
      </p:sp>
      <p:graphicFrame>
        <p:nvGraphicFramePr>
          <p:cNvPr id="6" name="Table 5">
            <a:extLst>
              <a:ext uri="{FF2B5EF4-FFF2-40B4-BE49-F238E27FC236}">
                <a16:creationId xmlns:a16="http://schemas.microsoft.com/office/drawing/2014/main" id="{A4049674-1494-4E02-BB4A-32DC1AA3A42B}"/>
              </a:ext>
            </a:extLst>
          </p:cNvPr>
          <p:cNvGraphicFramePr>
            <a:graphicFrameLocks noGrp="1"/>
          </p:cNvGraphicFramePr>
          <p:nvPr>
            <p:extLst>
              <p:ext uri="{D42A27DB-BD31-4B8C-83A1-F6EECF244321}">
                <p14:modId xmlns:p14="http://schemas.microsoft.com/office/powerpoint/2010/main" val="195898261"/>
              </p:ext>
            </p:extLst>
          </p:nvPr>
        </p:nvGraphicFramePr>
        <p:xfrm>
          <a:off x="0" y="1703134"/>
          <a:ext cx="12192000" cy="1709800"/>
        </p:xfrm>
        <a:graphic>
          <a:graphicData uri="http://schemas.openxmlformats.org/drawingml/2006/table">
            <a:tbl>
              <a:tblPr firstRow="1" firstCol="1" bandRow="1">
                <a:tableStyleId>{5C22544A-7EE6-4342-B048-85BDC9FD1C3A}</a:tableStyleId>
              </a:tblPr>
              <a:tblGrid>
                <a:gridCol w="1265108">
                  <a:extLst>
                    <a:ext uri="{9D8B030D-6E8A-4147-A177-3AD203B41FA5}">
                      <a16:colId xmlns:a16="http://schemas.microsoft.com/office/drawing/2014/main" val="3311444346"/>
                    </a:ext>
                  </a:extLst>
                </a:gridCol>
                <a:gridCol w="1683293">
                  <a:extLst>
                    <a:ext uri="{9D8B030D-6E8A-4147-A177-3AD203B41FA5}">
                      <a16:colId xmlns:a16="http://schemas.microsoft.com/office/drawing/2014/main" val="3189511795"/>
                    </a:ext>
                  </a:extLst>
                </a:gridCol>
                <a:gridCol w="9243599">
                  <a:extLst>
                    <a:ext uri="{9D8B030D-6E8A-4147-A177-3AD203B41FA5}">
                      <a16:colId xmlns:a16="http://schemas.microsoft.com/office/drawing/2014/main" val="2255621325"/>
                    </a:ext>
                  </a:extLst>
                </a:gridCol>
              </a:tblGrid>
              <a:tr h="279171">
                <a:tc>
                  <a:txBody>
                    <a:bodyPr/>
                    <a:lstStyle/>
                    <a:p>
                      <a:pPr marL="0" marR="0">
                        <a:lnSpc>
                          <a:spcPct val="115000"/>
                        </a:lnSpc>
                        <a:spcBef>
                          <a:spcPts val="0"/>
                        </a:spcBef>
                        <a:spcAft>
                          <a:spcPts val="0"/>
                        </a:spcAft>
                      </a:pPr>
                      <a:r>
                        <a:rPr lang="en-GB" sz="1400" dirty="0">
                          <a:solidFill>
                            <a:schemeClr val="bg1"/>
                          </a:solidFill>
                          <a:effectLst/>
                        </a:rPr>
                        <a:t>Version</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tc>
                  <a:txBody>
                    <a:bodyPr/>
                    <a:lstStyle/>
                    <a:p>
                      <a:pPr marL="0" marR="0">
                        <a:lnSpc>
                          <a:spcPct val="115000"/>
                        </a:lnSpc>
                        <a:spcBef>
                          <a:spcPts val="0"/>
                        </a:spcBef>
                        <a:spcAft>
                          <a:spcPts val="0"/>
                        </a:spcAft>
                      </a:pPr>
                      <a:r>
                        <a:rPr lang="en-GB" sz="1400" dirty="0">
                          <a:solidFill>
                            <a:schemeClr val="bg1"/>
                          </a:solidFill>
                          <a:effectLst/>
                        </a:rPr>
                        <a:t>Date</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tc>
                  <a:txBody>
                    <a:bodyPr/>
                    <a:lstStyle/>
                    <a:p>
                      <a:pPr marL="0" marR="0">
                        <a:lnSpc>
                          <a:spcPct val="115000"/>
                        </a:lnSpc>
                        <a:spcBef>
                          <a:spcPts val="0"/>
                        </a:spcBef>
                        <a:spcAft>
                          <a:spcPts val="0"/>
                        </a:spcAft>
                      </a:pPr>
                      <a:r>
                        <a:rPr lang="en-GB" sz="1400" dirty="0">
                          <a:solidFill>
                            <a:schemeClr val="bg1"/>
                          </a:solidFill>
                          <a:effectLst/>
                        </a:rPr>
                        <a:t>Summary of changes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282F39"/>
                    </a:solidFill>
                  </a:tcPr>
                </a:tc>
                <a:extLst>
                  <a:ext uri="{0D108BD9-81ED-4DB2-BD59-A6C34878D82A}">
                    <a16:rowId xmlns:a16="http://schemas.microsoft.com/office/drawing/2014/main" val="1813612563"/>
                  </a:ext>
                </a:extLst>
              </a:tr>
              <a:tr h="575729">
                <a:tc>
                  <a:txBody>
                    <a:bodyPr/>
                    <a:lstStyle/>
                    <a:p>
                      <a:pPr marL="0" marR="0">
                        <a:lnSpc>
                          <a:spcPct val="115000"/>
                        </a:lnSpc>
                        <a:spcBef>
                          <a:spcPts val="0"/>
                        </a:spcBef>
                        <a:spcAft>
                          <a:spcPts val="0"/>
                        </a:spcAft>
                      </a:pPr>
                      <a:r>
                        <a:rPr lang="en-GB" sz="1400" dirty="0">
                          <a:solidFill>
                            <a:schemeClr val="bg1"/>
                          </a:solidFill>
                          <a:effectLst/>
                        </a:rPr>
                        <a:t>1</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tc>
                  <a:txBody>
                    <a:bodyPr/>
                    <a:lstStyle/>
                    <a:p>
                      <a:pPr marL="0" marR="0">
                        <a:lnSpc>
                          <a:spcPct val="115000"/>
                        </a:lnSpc>
                        <a:spcBef>
                          <a:spcPts val="0"/>
                        </a:spcBef>
                        <a:spcAft>
                          <a:spcPts val="0"/>
                        </a:spcAft>
                      </a:pPr>
                      <a:r>
                        <a:rPr lang="en-GB" sz="1400" dirty="0">
                          <a:solidFill>
                            <a:schemeClr val="bg1"/>
                          </a:solidFill>
                          <a:effectLst/>
                        </a:rPr>
                        <a:t>2020-02-23</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tc>
                  <a:txBody>
                    <a:bodyPr/>
                    <a:lstStyle/>
                    <a:p>
                      <a:pPr marL="0" marR="0">
                        <a:lnSpc>
                          <a:spcPct val="115000"/>
                        </a:lnSpc>
                        <a:spcBef>
                          <a:spcPts val="0"/>
                        </a:spcBef>
                        <a:spcAft>
                          <a:spcPts val="0"/>
                        </a:spcAft>
                      </a:pPr>
                      <a:r>
                        <a:rPr lang="en-GB" sz="1400" dirty="0">
                          <a:solidFill>
                            <a:schemeClr val="bg1"/>
                          </a:solidFill>
                          <a:effectLst/>
                        </a:rPr>
                        <a:t>Initial project </a:t>
                      </a:r>
                      <a:endParaRPr lang="en-US" sz="1400" dirty="0">
                        <a:solidFill>
                          <a:schemeClr val="bg1"/>
                        </a:solidFill>
                        <a:effectLst/>
                      </a:endParaRPr>
                    </a:p>
                    <a:p>
                      <a:pPr marL="0" marR="0">
                        <a:lnSpc>
                          <a:spcPct val="115000"/>
                        </a:lnSpc>
                        <a:spcBef>
                          <a:spcPts val="0"/>
                        </a:spcBef>
                        <a:spcAft>
                          <a:spcPts val="0"/>
                        </a:spcAft>
                      </a:pPr>
                      <a:r>
                        <a:rPr lang="en-GB" sz="1400" dirty="0">
                          <a:solidFill>
                            <a:schemeClr val="bg1"/>
                          </a:solidFill>
                          <a:effectLst/>
                        </a:rPr>
                        <a:t>All the vital things have been done for future scope.</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extLst>
                  <a:ext uri="{0D108BD9-81ED-4DB2-BD59-A6C34878D82A}">
                    <a16:rowId xmlns:a16="http://schemas.microsoft.com/office/drawing/2014/main" val="2063648869"/>
                  </a:ext>
                </a:extLst>
              </a:tr>
              <a:tr h="575729">
                <a:tc>
                  <a:txBody>
                    <a:bodyPr/>
                    <a:lstStyle/>
                    <a:p>
                      <a:pPr marL="0" marR="0">
                        <a:lnSpc>
                          <a:spcPct val="115000"/>
                        </a:lnSpc>
                        <a:spcBef>
                          <a:spcPts val="0"/>
                        </a:spcBef>
                        <a:spcAft>
                          <a:spcPts val="0"/>
                        </a:spcAft>
                      </a:pPr>
                      <a:r>
                        <a:rPr lang="en-GB" sz="1400" dirty="0">
                          <a:solidFill>
                            <a:schemeClr val="bg1"/>
                          </a:solidFill>
                          <a:effectLst/>
                        </a:rPr>
                        <a:t>2</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tc>
                  <a:txBody>
                    <a:bodyPr/>
                    <a:lstStyle/>
                    <a:p>
                      <a:pPr marL="0" marR="0">
                        <a:lnSpc>
                          <a:spcPct val="115000"/>
                        </a:lnSpc>
                        <a:spcBef>
                          <a:spcPts val="0"/>
                        </a:spcBef>
                        <a:spcAft>
                          <a:spcPts val="0"/>
                        </a:spcAft>
                      </a:pPr>
                      <a:r>
                        <a:rPr lang="en-GB" sz="1400" dirty="0">
                          <a:solidFill>
                            <a:schemeClr val="bg1"/>
                          </a:solidFill>
                          <a:effectLst/>
                        </a:rPr>
                        <a:t>2020-06-10</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tc>
                  <a:txBody>
                    <a:bodyPr/>
                    <a:lstStyle/>
                    <a:p>
                      <a:pPr marL="0" marR="0">
                        <a:lnSpc>
                          <a:spcPct val="115000"/>
                        </a:lnSpc>
                        <a:spcBef>
                          <a:spcPts val="0"/>
                        </a:spcBef>
                        <a:spcAft>
                          <a:spcPts val="0"/>
                        </a:spcAft>
                      </a:pPr>
                      <a:r>
                        <a:rPr lang="en-GB" sz="1400" dirty="0">
                          <a:solidFill>
                            <a:schemeClr val="bg1"/>
                          </a:solidFill>
                          <a:effectLst/>
                        </a:rPr>
                        <a:t>Duration and estimated budget have been updated.</a:t>
                      </a:r>
                      <a:endParaRPr lang="en-US" sz="1400" dirty="0">
                        <a:solidFill>
                          <a:schemeClr val="bg1"/>
                        </a:solidFill>
                        <a:effectLst/>
                      </a:endParaRPr>
                    </a:p>
                    <a:p>
                      <a:pPr marL="0" marR="0">
                        <a:lnSpc>
                          <a:spcPct val="115000"/>
                        </a:lnSpc>
                        <a:spcBef>
                          <a:spcPts val="0"/>
                        </a:spcBef>
                        <a:spcAft>
                          <a:spcPts val="0"/>
                        </a:spcAft>
                      </a:pPr>
                      <a:r>
                        <a:rPr lang="en-GB" sz="1400" dirty="0">
                          <a:solidFill>
                            <a:schemeClr val="bg1"/>
                          </a:solidFill>
                          <a:effectLst/>
                        </a:rPr>
                        <a:t>Gmail is added as a collaboration tool and one drive is removed.</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extLst>
                  <a:ext uri="{0D108BD9-81ED-4DB2-BD59-A6C34878D82A}">
                    <a16:rowId xmlns:a16="http://schemas.microsoft.com/office/drawing/2014/main" val="2108433924"/>
                  </a:ext>
                </a:extLst>
              </a:tr>
              <a:tr h="279171">
                <a:tc>
                  <a:txBody>
                    <a:bodyPr/>
                    <a:lstStyle/>
                    <a:p>
                      <a:pPr marL="0" marR="0">
                        <a:lnSpc>
                          <a:spcPct val="115000"/>
                        </a:lnSpc>
                        <a:spcBef>
                          <a:spcPts val="0"/>
                        </a:spcBef>
                        <a:spcAft>
                          <a:spcPts val="0"/>
                        </a:spcAft>
                      </a:pP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tc>
                  <a:txBody>
                    <a:bodyPr/>
                    <a:lstStyle/>
                    <a:p>
                      <a:pPr marL="0" marR="0">
                        <a:lnSpc>
                          <a:spcPct val="115000"/>
                        </a:lnSpc>
                        <a:spcBef>
                          <a:spcPts val="0"/>
                        </a:spcBef>
                        <a:spcAft>
                          <a:spcPts val="0"/>
                        </a:spcAft>
                      </a:pPr>
                      <a:r>
                        <a:rPr lang="en-GB" sz="1400" dirty="0">
                          <a:solidFill>
                            <a:schemeClr val="bg1"/>
                          </a:solidFill>
                          <a:effectLst/>
                        </a:rPr>
                        <a:t> </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tc>
                  <a:txBody>
                    <a:bodyPr/>
                    <a:lstStyle/>
                    <a:p>
                      <a:pPr marL="0" marR="0">
                        <a:lnSpc>
                          <a:spcPct val="115000"/>
                        </a:lnSpc>
                        <a:spcBef>
                          <a:spcPts val="0"/>
                        </a:spcBef>
                        <a:spcAft>
                          <a:spcPts val="0"/>
                        </a:spcAft>
                      </a:pPr>
                      <a:r>
                        <a:rPr lang="en-GB" sz="1400" dirty="0">
                          <a:solidFill>
                            <a:schemeClr val="bg1"/>
                          </a:solidFill>
                          <a:effectLst/>
                        </a:rPr>
                        <a:t> </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5D6D85"/>
                    </a:solidFill>
                  </a:tcPr>
                </a:tc>
                <a:extLst>
                  <a:ext uri="{0D108BD9-81ED-4DB2-BD59-A6C34878D82A}">
                    <a16:rowId xmlns:a16="http://schemas.microsoft.com/office/drawing/2014/main" val="2698730677"/>
                  </a:ext>
                </a:extLst>
              </a:tr>
            </a:tbl>
          </a:graphicData>
        </a:graphic>
      </p:graphicFrame>
      <p:graphicFrame>
        <p:nvGraphicFramePr>
          <p:cNvPr id="9" name="Table 8">
            <a:extLst>
              <a:ext uri="{FF2B5EF4-FFF2-40B4-BE49-F238E27FC236}">
                <a16:creationId xmlns:a16="http://schemas.microsoft.com/office/drawing/2014/main" id="{277CA8F2-32FE-4C57-BB96-1DAC8C21A156}"/>
              </a:ext>
            </a:extLst>
          </p:cNvPr>
          <p:cNvGraphicFramePr>
            <a:graphicFrameLocks noGrp="1"/>
          </p:cNvGraphicFramePr>
          <p:nvPr>
            <p:extLst>
              <p:ext uri="{D42A27DB-BD31-4B8C-83A1-F6EECF244321}">
                <p14:modId xmlns:p14="http://schemas.microsoft.com/office/powerpoint/2010/main" val="736715511"/>
              </p:ext>
            </p:extLst>
          </p:nvPr>
        </p:nvGraphicFramePr>
        <p:xfrm>
          <a:off x="0" y="3416748"/>
          <a:ext cx="12191999" cy="3441252"/>
        </p:xfrm>
        <a:graphic>
          <a:graphicData uri="http://schemas.openxmlformats.org/drawingml/2006/table">
            <a:tbl>
              <a:tblPr firstRow="1" firstCol="1" bandRow="1">
                <a:tableStyleId>{5C22544A-7EE6-4342-B048-85BDC9FD1C3A}</a:tableStyleId>
              </a:tblPr>
              <a:tblGrid>
                <a:gridCol w="12191999">
                  <a:extLst>
                    <a:ext uri="{9D8B030D-6E8A-4147-A177-3AD203B41FA5}">
                      <a16:colId xmlns:a16="http://schemas.microsoft.com/office/drawing/2014/main" val="4018264212"/>
                    </a:ext>
                  </a:extLst>
                </a:gridCol>
              </a:tblGrid>
              <a:tr h="3441252">
                <a:tc>
                  <a:txBody>
                    <a:bodyPr/>
                    <a:lstStyle/>
                    <a:p>
                      <a:pPr marL="0" marR="0" algn="just">
                        <a:lnSpc>
                          <a:spcPct val="115000"/>
                        </a:lnSpc>
                        <a:spcBef>
                          <a:spcPts val="0"/>
                        </a:spcBef>
                        <a:spcAft>
                          <a:spcPts val="0"/>
                        </a:spcAft>
                      </a:pPr>
                      <a:endParaRPr lang="en-GB" sz="1300" b="0" dirty="0">
                        <a:effectLst/>
                      </a:endParaRPr>
                    </a:p>
                    <a:p>
                      <a:pPr marL="0" marR="0" algn="just">
                        <a:lnSpc>
                          <a:spcPct val="115000"/>
                        </a:lnSpc>
                        <a:spcBef>
                          <a:spcPts val="0"/>
                        </a:spcBef>
                        <a:spcAft>
                          <a:spcPts val="0"/>
                        </a:spcAft>
                      </a:pPr>
                      <a:r>
                        <a:rPr lang="en-GB" sz="1300" b="0" dirty="0">
                          <a:effectLst/>
                        </a:rPr>
                        <a:t>A group of traders of Cleckhuddersfax are intending to build up an internet business site i.e. ecommerce website. The business website is being created to help and inspire local traders to compete against the larger supermarket and convenience stores. Their aim is to provide an advantage to the trader with a new emerging technology which appears to be useful for both trader and customer. They are planning to provide a great chance to customers to order and purchase things in a relatively brief period of time from the ease of their comfort zone. This ecommerce platform incorporates all five traders: butchers, greengrocer, fishmonger, bakery and delicatessen within the Cleckhuddersfax area in UK. This ecommerce platform provides an ideal space for all types of traders to show the best of their self on the internet to grab the attention of their target customers and beat the heated competition. This platform helps the local trader to grow as well as benefit the client in the certain area. The website helps to promote the local tradition of area as well as help the local traders to compete against the bigger businesses like supermarket and stores without losing their valuable times for their family and friends. This website has three interfaces. One for customer, one for traders and one for management (admin). An admin login can access any of trader accounts. Every five trades have different login credentials which help them to access their database. Trader can also view everyday report and update the details of their trader account. Trader will be provided with weekly finance report of all the orders that are delivered only. This website will have cart functionality where customer will get an option to add favourite products to cart. The payment method is a PayPal which is convenience and more secure way to pay online. The site will assist the customer to shop easily without worrying about running out of products. They don’t need to physically move around and waste valuable time to buy one specific product. This ecommerce website provides convenience to buy goods or services without causing any physical restrictions to the costumers and even helps to save money as well as precious time.</a:t>
                      </a:r>
                      <a:endParaRPr lang="en-US" sz="1300" b="0" dirty="0">
                        <a:effectLst/>
                      </a:endParaRPr>
                    </a:p>
                    <a:p>
                      <a:pPr marL="0" marR="0">
                        <a:lnSpc>
                          <a:spcPct val="115000"/>
                        </a:lnSpc>
                        <a:spcBef>
                          <a:spcPts val="0"/>
                        </a:spcBef>
                        <a:spcAft>
                          <a:spcPts val="0"/>
                        </a:spcAft>
                      </a:pPr>
                      <a:r>
                        <a:rPr lang="en-GB" sz="1300" b="0" dirty="0">
                          <a:effectLst/>
                        </a:rPr>
                        <a:t> </a:t>
                      </a:r>
                      <a:endParaRPr lang="en-US" sz="1300" b="0" dirty="0">
                        <a:effectLst/>
                        <a:latin typeface="Calibri" panose="020F0502020204030204" pitchFamily="34" charset="0"/>
                        <a:ea typeface="Calibri" panose="020F0502020204030204" pitchFamily="34" charset="0"/>
                        <a:cs typeface="Times New Roman" panose="02020603050405020304" pitchFamily="18" charset="0"/>
                      </a:endParaRPr>
                    </a:p>
                  </a:txBody>
                  <a:tcPr marL="64654" marR="64654" marT="0" marB="0">
                    <a:solidFill>
                      <a:srgbClr val="282F39"/>
                    </a:solidFill>
                  </a:tcPr>
                </a:tc>
                <a:extLst>
                  <a:ext uri="{0D108BD9-81ED-4DB2-BD59-A6C34878D82A}">
                    <a16:rowId xmlns:a16="http://schemas.microsoft.com/office/drawing/2014/main" val="2674679074"/>
                  </a:ext>
                </a:extLst>
              </a:tr>
            </a:tbl>
          </a:graphicData>
        </a:graphic>
      </p:graphicFrame>
      <p:sp>
        <p:nvSpPr>
          <p:cNvPr id="10" name="Rectangle 2">
            <a:extLst>
              <a:ext uri="{FF2B5EF4-FFF2-40B4-BE49-F238E27FC236}">
                <a16:creationId xmlns:a16="http://schemas.microsoft.com/office/drawing/2014/main" id="{E00E46C5-B598-4455-969F-5B0C865F8CA5}"/>
              </a:ext>
            </a:extLst>
          </p:cNvPr>
          <p:cNvSpPr>
            <a:spLocks noChangeArrowheads="1"/>
          </p:cNvSpPr>
          <p:nvPr/>
        </p:nvSpPr>
        <p:spPr bwMode="auto">
          <a:xfrm>
            <a:off x="190002" y="3416749"/>
            <a:ext cx="264464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223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p:cNvSpPr>
            <a:spLocks noGrp="1"/>
          </p:cNvSpPr>
          <p:nvPr>
            <p:ph type="sldNum" sz="quarter" idx="12"/>
          </p:nvPr>
        </p:nvSpPr>
        <p:spPr>
          <a:xfrm>
            <a:off x="8805333" y="6356350"/>
            <a:ext cx="2743200" cy="365125"/>
          </a:xfrm>
        </p:spPr>
        <p:txBody>
          <a:bodyPr>
            <a:normAutofit/>
          </a:bodyPr>
          <a:lstStyle/>
          <a:p>
            <a:pPr>
              <a:spcAft>
                <a:spcPts val="600"/>
              </a:spcAft>
            </a:pPr>
            <a:fld id="{00000000-1234-1234-1234-123412341234}" type="slidenum">
              <a:rPr lang="en" smtClean="0"/>
              <a:pPr>
                <a:spcAft>
                  <a:spcPts val="600"/>
                </a:spcAft>
              </a:pPr>
              <a:t>9</a:t>
            </a:fld>
            <a:endParaRPr lang="en"/>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a:extLst>
              <a:ext uri="{FF2B5EF4-FFF2-40B4-BE49-F238E27FC236}">
                <a16:creationId xmlns:a16="http://schemas.microsoft.com/office/drawing/2014/main" id="{E00E46C5-B598-4455-969F-5B0C865F8CA5}"/>
              </a:ext>
            </a:extLst>
          </p:cNvPr>
          <p:cNvSpPr>
            <a:spLocks noChangeArrowheads="1"/>
          </p:cNvSpPr>
          <p:nvPr/>
        </p:nvSpPr>
        <p:spPr bwMode="auto">
          <a:xfrm>
            <a:off x="190002" y="3416749"/>
            <a:ext cx="2644641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1">
            <a:extLst>
              <a:ext uri="{FF2B5EF4-FFF2-40B4-BE49-F238E27FC236}">
                <a16:creationId xmlns:a16="http://schemas.microsoft.com/office/drawing/2014/main" id="{1C8B3507-F259-4C23-BC28-A3F819C77222}"/>
              </a:ext>
            </a:extLst>
          </p:cNvPr>
          <p:cNvSpPr>
            <a:spLocks noChangeArrowheads="1"/>
          </p:cNvSpPr>
          <p:nvPr/>
        </p:nvSpPr>
        <p:spPr bwMode="auto">
          <a:xfrm>
            <a:off x="4768850" y="1675770"/>
            <a:ext cx="110799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95250" algn="l"/>
              </a:tabLst>
              <a:defRPr>
                <a:solidFill>
                  <a:schemeClr val="tx1"/>
                </a:solidFill>
                <a:latin typeface="Arial" panose="020B0604020202020204" pitchFamily="34" charset="0"/>
              </a:defRPr>
            </a:lvl1pPr>
            <a:lvl2pPr eaLnBrk="0" fontAlgn="base" hangingPunct="0">
              <a:spcBef>
                <a:spcPct val="0"/>
              </a:spcBef>
              <a:spcAft>
                <a:spcPct val="0"/>
              </a:spcAft>
              <a:tabLst>
                <a:tab pos="95250" algn="l"/>
              </a:tabLst>
              <a:defRPr>
                <a:solidFill>
                  <a:schemeClr val="tx1"/>
                </a:solidFill>
                <a:latin typeface="Arial" panose="020B0604020202020204" pitchFamily="34" charset="0"/>
              </a:defRPr>
            </a:lvl2pPr>
            <a:lvl3pPr eaLnBrk="0" fontAlgn="base" hangingPunct="0">
              <a:spcBef>
                <a:spcPct val="0"/>
              </a:spcBef>
              <a:spcAft>
                <a:spcPct val="0"/>
              </a:spcAft>
              <a:tabLst>
                <a:tab pos="95250" algn="l"/>
              </a:tabLst>
              <a:defRPr>
                <a:solidFill>
                  <a:schemeClr val="tx1"/>
                </a:solidFill>
                <a:latin typeface="Arial" panose="020B0604020202020204" pitchFamily="34" charset="0"/>
              </a:defRPr>
            </a:lvl3pPr>
            <a:lvl4pPr eaLnBrk="0" fontAlgn="base" hangingPunct="0">
              <a:spcBef>
                <a:spcPct val="0"/>
              </a:spcBef>
              <a:spcAft>
                <a:spcPct val="0"/>
              </a:spcAft>
              <a:tabLst>
                <a:tab pos="95250" algn="l"/>
              </a:tabLst>
              <a:defRPr>
                <a:solidFill>
                  <a:schemeClr val="tx1"/>
                </a:solidFill>
                <a:latin typeface="Arial" panose="020B0604020202020204" pitchFamily="34" charset="0"/>
              </a:defRPr>
            </a:lvl4pPr>
            <a:lvl5pPr eaLnBrk="0" fontAlgn="base" hangingPunct="0">
              <a:spcBef>
                <a:spcPct val="0"/>
              </a:spcBef>
              <a:spcAft>
                <a:spcPct val="0"/>
              </a:spcAft>
              <a:tabLst>
                <a:tab pos="95250" algn="l"/>
              </a:tabLst>
              <a:defRPr>
                <a:solidFill>
                  <a:schemeClr val="tx1"/>
                </a:solidFill>
                <a:latin typeface="Arial" panose="020B0604020202020204" pitchFamily="34" charset="0"/>
              </a:defRPr>
            </a:lvl5pPr>
            <a:lvl6pPr eaLnBrk="0" fontAlgn="base" hangingPunct="0">
              <a:spcBef>
                <a:spcPct val="0"/>
              </a:spcBef>
              <a:spcAft>
                <a:spcPct val="0"/>
              </a:spcAft>
              <a:tabLst>
                <a:tab pos="95250" algn="l"/>
              </a:tabLst>
              <a:defRPr>
                <a:solidFill>
                  <a:schemeClr val="tx1"/>
                </a:solidFill>
                <a:latin typeface="Arial" panose="020B0604020202020204" pitchFamily="34" charset="0"/>
              </a:defRPr>
            </a:lvl6pPr>
            <a:lvl7pPr eaLnBrk="0" fontAlgn="base" hangingPunct="0">
              <a:spcBef>
                <a:spcPct val="0"/>
              </a:spcBef>
              <a:spcAft>
                <a:spcPct val="0"/>
              </a:spcAft>
              <a:tabLst>
                <a:tab pos="95250" algn="l"/>
              </a:tabLst>
              <a:defRPr>
                <a:solidFill>
                  <a:schemeClr val="tx1"/>
                </a:solidFill>
                <a:latin typeface="Arial" panose="020B0604020202020204" pitchFamily="34" charset="0"/>
              </a:defRPr>
            </a:lvl7pPr>
            <a:lvl8pPr eaLnBrk="0" fontAlgn="base" hangingPunct="0">
              <a:spcBef>
                <a:spcPct val="0"/>
              </a:spcBef>
              <a:spcAft>
                <a:spcPct val="0"/>
              </a:spcAft>
              <a:tabLst>
                <a:tab pos="95250" algn="l"/>
              </a:tabLst>
              <a:defRPr>
                <a:solidFill>
                  <a:schemeClr val="tx1"/>
                </a:solidFill>
                <a:latin typeface="Arial" panose="020B0604020202020204" pitchFamily="34" charset="0"/>
              </a:defRPr>
            </a:lvl8pPr>
            <a:lvl9pPr eaLnBrk="0" fontAlgn="base" hangingPunct="0">
              <a:spcBef>
                <a:spcPct val="0"/>
              </a:spcBef>
              <a:spcAft>
                <a:spcPct val="0"/>
              </a:spcAft>
              <a:tabLst>
                <a:tab pos="95250" algn="l"/>
              </a:tabLs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tab pos="95250" algn="l"/>
              </a:tabLst>
            </a:pPr>
            <a: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Project Scope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BBE76CC4-E3E5-42BF-8BD8-2D81966902DE}"/>
              </a:ext>
            </a:extLst>
          </p:cNvPr>
          <p:cNvGraphicFramePr>
            <a:graphicFrameLocks noGrp="1"/>
          </p:cNvGraphicFramePr>
          <p:nvPr>
            <p:extLst>
              <p:ext uri="{D42A27DB-BD31-4B8C-83A1-F6EECF244321}">
                <p14:modId xmlns:p14="http://schemas.microsoft.com/office/powerpoint/2010/main" val="3886626075"/>
              </p:ext>
            </p:extLst>
          </p:nvPr>
        </p:nvGraphicFramePr>
        <p:xfrm>
          <a:off x="0" y="0"/>
          <a:ext cx="12192000" cy="6855383"/>
        </p:xfrm>
        <a:graphic>
          <a:graphicData uri="http://schemas.openxmlformats.org/drawingml/2006/table">
            <a:tbl>
              <a:tblPr firstRow="1" firstCol="1" bandRow="1">
                <a:tableStyleId>{8EC20E35-A176-4012-BC5E-935CFFF8708E}</a:tableStyleId>
              </a:tblPr>
              <a:tblGrid>
                <a:gridCol w="12192000">
                  <a:extLst>
                    <a:ext uri="{9D8B030D-6E8A-4147-A177-3AD203B41FA5}">
                      <a16:colId xmlns:a16="http://schemas.microsoft.com/office/drawing/2014/main" val="1305737483"/>
                    </a:ext>
                  </a:extLst>
                </a:gridCol>
              </a:tblGrid>
              <a:tr h="1758746">
                <a:tc>
                  <a:txBody>
                    <a:bodyPr/>
                    <a:lstStyle/>
                    <a:p>
                      <a:pPr marL="457200" marR="0" lvl="1" algn="l">
                        <a:lnSpc>
                          <a:spcPct val="115000"/>
                        </a:lnSpc>
                        <a:spcBef>
                          <a:spcPts val="0"/>
                        </a:spcBef>
                        <a:spcAft>
                          <a:spcPts val="0"/>
                        </a:spcAft>
                      </a:pPr>
                      <a:r>
                        <a:rPr lang="en-GB" sz="1000" b="0" dirty="0">
                          <a:effectLst/>
                        </a:rPr>
                        <a:t>Objectives</a:t>
                      </a:r>
                      <a:endParaRPr lang="en-US" sz="1000" b="0" dirty="0">
                        <a:effectLst/>
                      </a:endParaRPr>
                    </a:p>
                    <a:p>
                      <a:pPr marL="800100" marR="0" lvl="1" indent="-342900" algn="l">
                        <a:lnSpc>
                          <a:spcPct val="107000"/>
                        </a:lnSpc>
                        <a:spcBef>
                          <a:spcPts val="0"/>
                        </a:spcBef>
                        <a:spcAft>
                          <a:spcPts val="0"/>
                        </a:spcAft>
                        <a:buFont typeface="Symbol" panose="05050102010706020507" pitchFamily="18" charset="2"/>
                        <a:buChar char=""/>
                      </a:pPr>
                      <a:r>
                        <a:rPr lang="en-US" sz="1000" b="0" dirty="0">
                          <a:effectLst/>
                        </a:rPr>
                        <a:t>Attract local people who cannot shop during a normal opening hour to order and purchase things in a brief period of time. </a:t>
                      </a:r>
                    </a:p>
                    <a:p>
                      <a:pPr marL="800100" marR="0" lvl="1" indent="-342900" algn="l">
                        <a:lnSpc>
                          <a:spcPct val="107000"/>
                        </a:lnSpc>
                        <a:spcBef>
                          <a:spcPts val="0"/>
                        </a:spcBef>
                        <a:spcAft>
                          <a:spcPts val="0"/>
                        </a:spcAft>
                        <a:buFont typeface="Symbol" panose="05050102010706020507" pitchFamily="18" charset="2"/>
                        <a:buChar char=""/>
                      </a:pPr>
                      <a:r>
                        <a:rPr lang="en-US" sz="1000" b="0" dirty="0">
                          <a:effectLst/>
                        </a:rPr>
                        <a:t>Help the local traders to compete against the bigger business without losing their family time.</a:t>
                      </a:r>
                    </a:p>
                    <a:p>
                      <a:pPr marL="800100" marR="0" lvl="1" indent="-342900" algn="l">
                        <a:lnSpc>
                          <a:spcPct val="107000"/>
                        </a:lnSpc>
                        <a:spcBef>
                          <a:spcPts val="0"/>
                        </a:spcBef>
                        <a:spcAft>
                          <a:spcPts val="0"/>
                        </a:spcAft>
                        <a:buFont typeface="Symbol" panose="05050102010706020507" pitchFamily="18" charset="2"/>
                        <a:buChar char=""/>
                      </a:pPr>
                      <a:r>
                        <a:rPr lang="en-US" sz="1000" b="0" dirty="0">
                          <a:effectLst/>
                        </a:rPr>
                        <a:t>Promote the local tradition of area.</a:t>
                      </a:r>
                    </a:p>
                    <a:p>
                      <a:pPr marL="800100" marR="0" lvl="1" indent="-342900" algn="l">
                        <a:lnSpc>
                          <a:spcPct val="107000"/>
                        </a:lnSpc>
                        <a:spcBef>
                          <a:spcPts val="0"/>
                        </a:spcBef>
                        <a:spcAft>
                          <a:spcPts val="0"/>
                        </a:spcAft>
                        <a:buFont typeface="Symbol" panose="05050102010706020507" pitchFamily="18" charset="2"/>
                        <a:buChar char=""/>
                      </a:pPr>
                      <a:r>
                        <a:rPr lang="en-US" sz="1000" b="0" dirty="0">
                          <a:effectLst/>
                        </a:rPr>
                        <a:t>Introduce the customers to high quality limited as well as unique products and fresh goods.</a:t>
                      </a:r>
                    </a:p>
                    <a:p>
                      <a:pPr marL="800100" marR="0" lvl="1" indent="-342900" algn="l">
                        <a:lnSpc>
                          <a:spcPct val="107000"/>
                        </a:lnSpc>
                        <a:spcBef>
                          <a:spcPts val="0"/>
                        </a:spcBef>
                        <a:spcAft>
                          <a:spcPts val="0"/>
                        </a:spcAft>
                        <a:buFont typeface="Symbol" panose="05050102010706020507" pitchFamily="18" charset="2"/>
                        <a:buChar char=""/>
                      </a:pPr>
                      <a:r>
                        <a:rPr lang="en-US" sz="1000" b="0" dirty="0">
                          <a:effectLst/>
                        </a:rPr>
                        <a:t>Expand trade by adding more traders within a group.</a:t>
                      </a:r>
                    </a:p>
                    <a:p>
                      <a:pPr marL="800100" marR="0" lvl="1" indent="-342900" algn="l">
                        <a:lnSpc>
                          <a:spcPct val="107000"/>
                        </a:lnSpc>
                        <a:spcBef>
                          <a:spcPts val="0"/>
                        </a:spcBef>
                        <a:spcAft>
                          <a:spcPts val="0"/>
                        </a:spcAft>
                        <a:buFont typeface="Symbol" panose="05050102010706020507" pitchFamily="18" charset="2"/>
                        <a:buChar char=""/>
                      </a:pPr>
                      <a:r>
                        <a:rPr lang="en-US" sz="1000" b="0" dirty="0">
                          <a:effectLst/>
                        </a:rPr>
                        <a:t>Three days a week to collect the products ordered. </a:t>
                      </a:r>
                    </a:p>
                    <a:p>
                      <a:pPr marL="800100" marR="0" lvl="1" indent="-342900" algn="l">
                        <a:lnSpc>
                          <a:spcPct val="107000"/>
                        </a:lnSpc>
                        <a:spcBef>
                          <a:spcPts val="0"/>
                        </a:spcBef>
                        <a:spcAft>
                          <a:spcPts val="0"/>
                        </a:spcAft>
                        <a:buFont typeface="Symbol" panose="05050102010706020507" pitchFamily="18" charset="2"/>
                        <a:buChar char=""/>
                      </a:pPr>
                      <a:r>
                        <a:rPr lang="en-US" sz="1000" b="0" dirty="0">
                          <a:effectLst/>
                        </a:rPr>
                        <a:t>Provide a wonderful opportunity to customers to browse and buy products from the ease of the comfort zone.</a:t>
                      </a:r>
                    </a:p>
                    <a:p>
                      <a:pPr marL="800100" marR="0" lvl="1" indent="-342900" algn="l">
                        <a:lnSpc>
                          <a:spcPct val="107000"/>
                        </a:lnSpc>
                        <a:spcBef>
                          <a:spcPts val="0"/>
                        </a:spcBef>
                        <a:spcAft>
                          <a:spcPts val="0"/>
                        </a:spcAft>
                        <a:buFont typeface="Symbol" panose="05050102010706020507" pitchFamily="18" charset="2"/>
                        <a:buChar char=""/>
                      </a:pPr>
                      <a:r>
                        <a:rPr lang="en-US" sz="1000" b="0" dirty="0">
                          <a:effectLst/>
                        </a:rPr>
                        <a:t>Eliminate the travel time and cost for customers.</a:t>
                      </a:r>
                    </a:p>
                    <a:p>
                      <a:pPr marL="800100" marR="0" lvl="1" indent="-342900" algn="l">
                        <a:lnSpc>
                          <a:spcPct val="107000"/>
                        </a:lnSpc>
                        <a:spcBef>
                          <a:spcPts val="0"/>
                        </a:spcBef>
                        <a:spcAft>
                          <a:spcPts val="800"/>
                        </a:spcAft>
                        <a:buFont typeface="Symbol" panose="05050102010706020507" pitchFamily="18" charset="2"/>
                        <a:buChar char=""/>
                      </a:pPr>
                      <a:r>
                        <a:rPr lang="en-US" sz="1000" b="0" dirty="0">
                          <a:effectLst/>
                        </a:rPr>
                        <a:t>Create simple user interface to understand by all types of user, trader and accessible through web interface and most popular browsers.</a:t>
                      </a:r>
                    </a:p>
                  </a:txBody>
                  <a:tcPr marL="23861" marR="23861" marT="0" marB="0"/>
                </a:tc>
                <a:extLst>
                  <a:ext uri="{0D108BD9-81ED-4DB2-BD59-A6C34878D82A}">
                    <a16:rowId xmlns:a16="http://schemas.microsoft.com/office/drawing/2014/main" val="3030922608"/>
                  </a:ext>
                </a:extLst>
              </a:tr>
              <a:tr h="4694397">
                <a:tc>
                  <a:txBody>
                    <a:bodyPr/>
                    <a:lstStyle/>
                    <a:p>
                      <a:pPr marL="457200" marR="0" lvl="1" algn="l">
                        <a:lnSpc>
                          <a:spcPct val="115000"/>
                        </a:lnSpc>
                        <a:spcBef>
                          <a:spcPts val="0"/>
                        </a:spcBef>
                        <a:spcAft>
                          <a:spcPts val="0"/>
                        </a:spcAft>
                      </a:pPr>
                      <a:r>
                        <a:rPr lang="en-GB" sz="1000" b="0" dirty="0">
                          <a:effectLst/>
                        </a:rPr>
                        <a:t>Customer Interface</a:t>
                      </a:r>
                      <a:endParaRPr lang="en-US" sz="1000" b="0" dirty="0">
                        <a:effectLst/>
                      </a:endParaRPr>
                    </a:p>
                    <a:p>
                      <a:pPr marL="800100" marR="0" lvl="1" indent="-342900" algn="l">
                        <a:lnSpc>
                          <a:spcPct val="107000"/>
                        </a:lnSpc>
                        <a:spcBef>
                          <a:spcPts val="0"/>
                        </a:spcBef>
                        <a:spcAft>
                          <a:spcPts val="0"/>
                        </a:spcAft>
                        <a:buFont typeface="+mj-lt"/>
                        <a:buAutoNum type="arabicPeriod"/>
                      </a:pPr>
                      <a:r>
                        <a:rPr lang="en-US" sz="1000" b="0" dirty="0">
                          <a:effectLst/>
                        </a:rPr>
                        <a:t>Select the products from 5 traders in the initial phase. </a:t>
                      </a:r>
                    </a:p>
                    <a:p>
                      <a:pPr marL="800100" marR="0" lvl="1" indent="-342900" algn="l">
                        <a:lnSpc>
                          <a:spcPct val="107000"/>
                        </a:lnSpc>
                        <a:spcBef>
                          <a:spcPts val="0"/>
                        </a:spcBef>
                        <a:spcAft>
                          <a:spcPts val="0"/>
                        </a:spcAft>
                        <a:buFont typeface="+mj-lt"/>
                        <a:buAutoNum type="arabicPeriod"/>
                      </a:pPr>
                      <a:r>
                        <a:rPr lang="en-US" sz="1000" b="0" dirty="0">
                          <a:effectLst/>
                        </a:rPr>
                        <a:t>Sort the products by shop or by product type.</a:t>
                      </a:r>
                    </a:p>
                    <a:p>
                      <a:pPr marL="800100" marR="0" lvl="1" indent="-342900" algn="l">
                        <a:lnSpc>
                          <a:spcPct val="107000"/>
                        </a:lnSpc>
                        <a:spcBef>
                          <a:spcPts val="0"/>
                        </a:spcBef>
                        <a:spcAft>
                          <a:spcPts val="0"/>
                        </a:spcAft>
                        <a:buFont typeface="+mj-lt"/>
                        <a:buAutoNum type="arabicPeriod"/>
                      </a:pPr>
                      <a:r>
                        <a:rPr lang="en-US" sz="1000" b="0" dirty="0">
                          <a:effectLst/>
                        </a:rPr>
                        <a:t>Capture the heritage of the Cleckhuddersfax area. </a:t>
                      </a:r>
                    </a:p>
                    <a:p>
                      <a:pPr marL="800100" marR="0" lvl="1" indent="-342900" algn="l">
                        <a:lnSpc>
                          <a:spcPct val="107000"/>
                        </a:lnSpc>
                        <a:spcBef>
                          <a:spcPts val="0"/>
                        </a:spcBef>
                        <a:spcAft>
                          <a:spcPts val="0"/>
                        </a:spcAft>
                        <a:buFont typeface="+mj-lt"/>
                        <a:buAutoNum type="arabicPeriod"/>
                      </a:pPr>
                      <a:r>
                        <a:rPr lang="en-US" sz="1000" b="0" dirty="0">
                          <a:effectLst/>
                        </a:rPr>
                        <a:t>Interface viewable on all major browsers and will be compatible in both mobile and desktop view. </a:t>
                      </a:r>
                    </a:p>
                    <a:p>
                      <a:pPr marL="800100" marR="0" lvl="1" indent="-342900" algn="l">
                        <a:lnSpc>
                          <a:spcPct val="107000"/>
                        </a:lnSpc>
                        <a:spcBef>
                          <a:spcPts val="0"/>
                        </a:spcBef>
                        <a:spcAft>
                          <a:spcPts val="0"/>
                        </a:spcAft>
                        <a:buFont typeface="+mj-lt"/>
                        <a:buAutoNum type="arabicPeriod"/>
                        <a:tabLst>
                          <a:tab pos="95885" algn="l"/>
                        </a:tabLst>
                      </a:pPr>
                      <a:r>
                        <a:rPr lang="en-US" sz="1000" b="0" dirty="0">
                          <a:effectLst/>
                        </a:rPr>
                        <a:t>A cart function that can hold the products from all the traders.</a:t>
                      </a:r>
                    </a:p>
                    <a:p>
                      <a:pPr marL="800100" marR="0" lvl="1" indent="-342900" algn="l">
                        <a:lnSpc>
                          <a:spcPct val="107000"/>
                        </a:lnSpc>
                        <a:spcBef>
                          <a:spcPts val="0"/>
                        </a:spcBef>
                        <a:spcAft>
                          <a:spcPts val="0"/>
                        </a:spcAft>
                        <a:buFont typeface="+mj-lt"/>
                        <a:buAutoNum type="arabicPeriod"/>
                      </a:pPr>
                      <a:r>
                        <a:rPr lang="en-US" sz="1000" b="0" dirty="0">
                          <a:effectLst/>
                        </a:rPr>
                        <a:t>Registration system in order to place an order. </a:t>
                      </a:r>
                    </a:p>
                    <a:p>
                      <a:pPr marL="800100" marR="0" lvl="1" indent="-342900" algn="l">
                        <a:lnSpc>
                          <a:spcPct val="107000"/>
                        </a:lnSpc>
                        <a:spcBef>
                          <a:spcPts val="0"/>
                        </a:spcBef>
                        <a:spcAft>
                          <a:spcPts val="0"/>
                        </a:spcAft>
                        <a:buFont typeface="+mj-lt"/>
                        <a:buAutoNum type="arabicPeriod"/>
                      </a:pPr>
                      <a:r>
                        <a:rPr lang="en-US" sz="1000" b="0" dirty="0">
                          <a:effectLst/>
                        </a:rPr>
                        <a:t>Login system in order to access their basket/cart by customers. </a:t>
                      </a:r>
                    </a:p>
                    <a:p>
                      <a:pPr marL="800100" marR="0" lvl="1" indent="-342900" algn="l">
                        <a:lnSpc>
                          <a:spcPct val="107000"/>
                        </a:lnSpc>
                        <a:spcBef>
                          <a:spcPts val="0"/>
                        </a:spcBef>
                        <a:spcAft>
                          <a:spcPts val="0"/>
                        </a:spcAft>
                        <a:buFont typeface="+mj-lt"/>
                        <a:buAutoNum type="arabicPeriod"/>
                      </a:pPr>
                      <a:r>
                        <a:rPr lang="en-US" sz="1000" b="0" dirty="0">
                          <a:effectLst/>
                        </a:rPr>
                        <a:t>Review and update customer account details.</a:t>
                      </a:r>
                    </a:p>
                    <a:p>
                      <a:pPr marL="800100" marR="0" lvl="1" indent="-342900" algn="l">
                        <a:lnSpc>
                          <a:spcPct val="107000"/>
                        </a:lnSpc>
                        <a:spcBef>
                          <a:spcPts val="0"/>
                        </a:spcBef>
                        <a:spcAft>
                          <a:spcPts val="0"/>
                        </a:spcAft>
                        <a:buFont typeface="+mj-lt"/>
                        <a:buAutoNum type="arabicPeriod"/>
                      </a:pPr>
                      <a:r>
                        <a:rPr lang="en-US" sz="1000" b="0" dirty="0">
                          <a:effectLst/>
                        </a:rPr>
                        <a:t>Confirm the changes made in customer registration and account update through the emails that they used for registration. </a:t>
                      </a:r>
                    </a:p>
                    <a:p>
                      <a:pPr marL="800100" marR="0" lvl="1" indent="-342900" algn="l">
                        <a:lnSpc>
                          <a:spcPct val="107000"/>
                        </a:lnSpc>
                        <a:spcBef>
                          <a:spcPts val="0"/>
                        </a:spcBef>
                        <a:spcAft>
                          <a:spcPts val="0"/>
                        </a:spcAft>
                        <a:buFont typeface="+mj-lt"/>
                        <a:buAutoNum type="arabicPeriod"/>
                      </a:pPr>
                      <a:r>
                        <a:rPr lang="en-US" sz="1000" b="0" dirty="0">
                          <a:effectLst/>
                        </a:rPr>
                        <a:t>Pick up the orders in three slots in three different days i.e. 10-13, 13-16, 16-19 in the days Wednesday, Thursday and Friday.</a:t>
                      </a:r>
                    </a:p>
                    <a:p>
                      <a:pPr marL="800100" marR="0" lvl="1" indent="-342900" algn="l">
                        <a:lnSpc>
                          <a:spcPct val="107000"/>
                        </a:lnSpc>
                        <a:spcBef>
                          <a:spcPts val="0"/>
                        </a:spcBef>
                        <a:spcAft>
                          <a:spcPts val="0"/>
                        </a:spcAft>
                        <a:buFont typeface="+mj-lt"/>
                        <a:buAutoNum type="arabicPeriod"/>
                      </a:pPr>
                      <a:r>
                        <a:rPr lang="en-US" sz="1000" b="0" dirty="0">
                          <a:effectLst/>
                        </a:rPr>
                        <a:t>Place the orders 24 hours before the desired pickup time and day. </a:t>
                      </a:r>
                    </a:p>
                    <a:p>
                      <a:pPr marL="800100" marR="0" lvl="1" indent="-342900" algn="l">
                        <a:lnSpc>
                          <a:spcPct val="107000"/>
                        </a:lnSpc>
                        <a:spcBef>
                          <a:spcPts val="0"/>
                        </a:spcBef>
                        <a:spcAft>
                          <a:spcPts val="800"/>
                        </a:spcAft>
                        <a:buFont typeface="+mj-lt"/>
                        <a:buAutoNum type="arabicPeriod"/>
                      </a:pPr>
                      <a:r>
                        <a:rPr lang="en-US" sz="1000" b="0" dirty="0">
                          <a:effectLst/>
                        </a:rPr>
                        <a:t> PayPal function for the payment.</a:t>
                      </a:r>
                    </a:p>
                    <a:p>
                      <a:pPr marL="685800" marR="0" lvl="1" algn="l">
                        <a:lnSpc>
                          <a:spcPct val="115000"/>
                        </a:lnSpc>
                        <a:spcBef>
                          <a:spcPts val="0"/>
                        </a:spcBef>
                        <a:spcAft>
                          <a:spcPts val="0"/>
                        </a:spcAft>
                      </a:pPr>
                      <a:r>
                        <a:rPr lang="en-GB" sz="1000" b="0" dirty="0">
                          <a:effectLst/>
                        </a:rPr>
                        <a:t> </a:t>
                      </a:r>
                      <a:endParaRPr lang="en-US" sz="1000" b="0" dirty="0">
                        <a:effectLst/>
                      </a:endParaRPr>
                    </a:p>
                    <a:p>
                      <a:pPr marL="457200" marR="0" lvl="1" algn="l">
                        <a:lnSpc>
                          <a:spcPct val="115000"/>
                        </a:lnSpc>
                        <a:spcBef>
                          <a:spcPts val="0"/>
                        </a:spcBef>
                        <a:spcAft>
                          <a:spcPts val="0"/>
                        </a:spcAft>
                      </a:pPr>
                      <a:r>
                        <a:rPr lang="en-GB" sz="1000" b="0" dirty="0">
                          <a:effectLst/>
                        </a:rPr>
                        <a:t>Trader Interface</a:t>
                      </a:r>
                      <a:endParaRPr lang="en-US" sz="1000" b="0" dirty="0">
                        <a:effectLst/>
                      </a:endParaRPr>
                    </a:p>
                    <a:p>
                      <a:pPr marL="800100" marR="0" lvl="1" indent="-342900" algn="l">
                        <a:lnSpc>
                          <a:spcPct val="107000"/>
                        </a:lnSpc>
                        <a:spcBef>
                          <a:spcPts val="0"/>
                        </a:spcBef>
                        <a:spcAft>
                          <a:spcPts val="0"/>
                        </a:spcAft>
                        <a:buFont typeface="+mj-lt"/>
                        <a:buAutoNum type="arabicPeriod"/>
                      </a:pPr>
                      <a:r>
                        <a:rPr lang="en-US" sz="1000" b="0" dirty="0">
                          <a:effectLst/>
                        </a:rPr>
                        <a:t>Manage product and information. </a:t>
                      </a:r>
                    </a:p>
                    <a:p>
                      <a:pPr marL="800100" marR="0" lvl="1" indent="-342900" algn="l">
                        <a:lnSpc>
                          <a:spcPct val="107000"/>
                        </a:lnSpc>
                        <a:spcBef>
                          <a:spcPts val="0"/>
                        </a:spcBef>
                        <a:spcAft>
                          <a:spcPts val="0"/>
                        </a:spcAft>
                        <a:buFont typeface="+mj-lt"/>
                        <a:buAutoNum type="arabicPeriod"/>
                      </a:pPr>
                      <a:r>
                        <a:rPr lang="en-US" sz="1000" b="0" dirty="0">
                          <a:effectLst/>
                        </a:rPr>
                        <a:t>Able to add, delete and update product through trader account. When a Trader adds a product, the product will have a Unique ID, Short Name, Description, Item Price, Min Order, Max Order, allergy Information which must be added by the Trader. </a:t>
                      </a:r>
                    </a:p>
                    <a:p>
                      <a:pPr marL="800100" marR="0" lvl="1" indent="-342900" algn="l">
                        <a:lnSpc>
                          <a:spcPct val="107000"/>
                        </a:lnSpc>
                        <a:spcBef>
                          <a:spcPts val="0"/>
                        </a:spcBef>
                        <a:spcAft>
                          <a:spcPts val="0"/>
                        </a:spcAft>
                        <a:buFont typeface="+mj-lt"/>
                        <a:buAutoNum type="arabicPeriod"/>
                      </a:pPr>
                      <a:r>
                        <a:rPr lang="en-US" sz="1000" b="0" dirty="0">
                          <a:effectLst/>
                        </a:rPr>
                        <a:t>Login the Database using trader account that shows the reports of the available stock and report of orders. </a:t>
                      </a:r>
                    </a:p>
                    <a:p>
                      <a:pPr marL="800100" marR="0" lvl="1" indent="-342900" algn="l">
                        <a:lnSpc>
                          <a:spcPct val="107000"/>
                        </a:lnSpc>
                        <a:spcBef>
                          <a:spcPts val="0"/>
                        </a:spcBef>
                        <a:spcAft>
                          <a:spcPts val="0"/>
                        </a:spcAft>
                        <a:buFont typeface="+mj-lt"/>
                        <a:buAutoNum type="arabicPeriod"/>
                      </a:pPr>
                      <a:r>
                        <a:rPr lang="en-US" sz="1000" b="0" dirty="0">
                          <a:effectLst/>
                        </a:rPr>
                        <a:t>Unique login Credentials of every trader which shows their details only.</a:t>
                      </a:r>
                    </a:p>
                    <a:p>
                      <a:pPr marL="800100" marR="0" lvl="1" indent="-342900" algn="l">
                        <a:lnSpc>
                          <a:spcPct val="107000"/>
                        </a:lnSpc>
                        <a:spcBef>
                          <a:spcPts val="0"/>
                        </a:spcBef>
                        <a:spcAft>
                          <a:spcPts val="800"/>
                        </a:spcAft>
                        <a:buFont typeface="+mj-lt"/>
                        <a:buAutoNum type="arabicPeriod"/>
                      </a:pPr>
                      <a:r>
                        <a:rPr lang="en-US" sz="1000" b="0" dirty="0">
                          <a:effectLst/>
                        </a:rPr>
                        <a:t>Admin login that can access the whole system.</a:t>
                      </a:r>
                    </a:p>
                    <a:p>
                      <a:pPr marL="457200" marR="0" lvl="1" algn="l">
                        <a:lnSpc>
                          <a:spcPct val="115000"/>
                        </a:lnSpc>
                        <a:spcBef>
                          <a:spcPts val="0"/>
                        </a:spcBef>
                        <a:spcAft>
                          <a:spcPts val="0"/>
                        </a:spcAft>
                      </a:pPr>
                      <a:r>
                        <a:rPr lang="en-GB" sz="1000" b="0" dirty="0">
                          <a:effectLst/>
                        </a:rPr>
                        <a:t> </a:t>
                      </a:r>
                      <a:endParaRPr lang="en-US" sz="1000" b="0" dirty="0">
                        <a:effectLst/>
                      </a:endParaRPr>
                    </a:p>
                    <a:p>
                      <a:pPr marL="457200" marR="0" lvl="1" algn="l">
                        <a:lnSpc>
                          <a:spcPct val="115000"/>
                        </a:lnSpc>
                        <a:spcBef>
                          <a:spcPts val="0"/>
                        </a:spcBef>
                        <a:spcAft>
                          <a:spcPts val="0"/>
                        </a:spcAft>
                      </a:pPr>
                      <a:r>
                        <a:rPr lang="en-GB" sz="1000" b="0" dirty="0">
                          <a:effectLst/>
                        </a:rPr>
                        <a:t>Management Interface</a:t>
                      </a:r>
                      <a:endParaRPr lang="en-US" sz="1000" b="0" dirty="0">
                        <a:effectLst/>
                      </a:endParaRPr>
                    </a:p>
                    <a:p>
                      <a:pPr marL="800100" marR="0" lvl="1" indent="-342900" algn="l">
                        <a:lnSpc>
                          <a:spcPct val="107000"/>
                        </a:lnSpc>
                        <a:spcBef>
                          <a:spcPts val="0"/>
                        </a:spcBef>
                        <a:spcAft>
                          <a:spcPts val="0"/>
                        </a:spcAft>
                        <a:buFont typeface="+mj-lt"/>
                        <a:buAutoNum type="arabicPeriod"/>
                      </a:pPr>
                      <a:r>
                        <a:rPr lang="en-US" sz="1000" b="0" dirty="0">
                          <a:effectLst/>
                        </a:rPr>
                        <a:t>Dashboard that has a range of daily and periodic reports.</a:t>
                      </a:r>
                    </a:p>
                    <a:p>
                      <a:pPr marL="800100" marR="0" lvl="1" indent="-342900" algn="l">
                        <a:lnSpc>
                          <a:spcPct val="107000"/>
                        </a:lnSpc>
                        <a:spcBef>
                          <a:spcPts val="0"/>
                        </a:spcBef>
                        <a:spcAft>
                          <a:spcPts val="0"/>
                        </a:spcAft>
                        <a:buFont typeface="+mj-lt"/>
                        <a:buAutoNum type="arabicPeriod"/>
                      </a:pPr>
                      <a:r>
                        <a:rPr lang="en-US" sz="1000" b="0" dirty="0">
                          <a:effectLst/>
                        </a:rPr>
                        <a:t>Daily report on the orders placed that contain the products and quantities which has been ordered and also shows which delivery slots are used. </a:t>
                      </a:r>
                    </a:p>
                    <a:p>
                      <a:pPr marL="800100" marR="0" lvl="1" indent="-342900" algn="l">
                        <a:lnSpc>
                          <a:spcPct val="107000"/>
                        </a:lnSpc>
                        <a:spcBef>
                          <a:spcPts val="0"/>
                        </a:spcBef>
                        <a:spcAft>
                          <a:spcPts val="0"/>
                        </a:spcAft>
                        <a:buFont typeface="+mj-lt"/>
                        <a:buAutoNum type="arabicPeriod"/>
                      </a:pPr>
                      <a:r>
                        <a:rPr lang="en-US" sz="1000" b="0" dirty="0">
                          <a:effectLst/>
                        </a:rPr>
                        <a:t>Weekly finance report which shows the number of products that is sold along with the payment for the last 7 days which will only include the orders that have been delivered. </a:t>
                      </a:r>
                    </a:p>
                    <a:p>
                      <a:pPr marL="800100" marR="0" lvl="1" indent="-342900" algn="l">
                        <a:lnSpc>
                          <a:spcPct val="107000"/>
                        </a:lnSpc>
                        <a:spcBef>
                          <a:spcPts val="0"/>
                        </a:spcBef>
                        <a:spcAft>
                          <a:spcPts val="0"/>
                        </a:spcAft>
                        <a:buFont typeface="+mj-lt"/>
                        <a:buAutoNum type="arabicPeriod"/>
                      </a:pPr>
                      <a:r>
                        <a:rPr lang="en-US" sz="1000" b="0" dirty="0">
                          <a:effectLst/>
                        </a:rPr>
                        <a:t>Access all the trader accounts.</a:t>
                      </a:r>
                    </a:p>
                    <a:p>
                      <a:pPr marL="800100" marR="0" lvl="1" indent="-342900" algn="l">
                        <a:lnSpc>
                          <a:spcPct val="107000"/>
                        </a:lnSpc>
                        <a:spcBef>
                          <a:spcPts val="0"/>
                        </a:spcBef>
                        <a:spcAft>
                          <a:spcPts val="800"/>
                        </a:spcAft>
                        <a:buFont typeface="+mj-lt"/>
                        <a:buAutoNum type="arabicPeriod"/>
                      </a:pPr>
                      <a:r>
                        <a:rPr lang="en-US" sz="1000" b="0" dirty="0">
                          <a:effectLst/>
                        </a:rPr>
                        <a:t>Monthly report of the product sales which can be sorted alphabetically; total numbers of orders per products or total income per product</a:t>
                      </a:r>
                    </a:p>
                    <a:p>
                      <a:pPr marL="457200" marR="0" lvl="1" algn="l">
                        <a:lnSpc>
                          <a:spcPct val="115000"/>
                        </a:lnSpc>
                        <a:spcBef>
                          <a:spcPts val="0"/>
                        </a:spcBef>
                        <a:spcAft>
                          <a:spcPts val="0"/>
                        </a:spcAft>
                      </a:pPr>
                      <a:r>
                        <a:rPr lang="en-GB" sz="1000" b="0" dirty="0">
                          <a:effectLst/>
                        </a:rPr>
                        <a:t> </a:t>
                      </a:r>
                      <a:endParaRPr lang="en-US" sz="1000" b="0" dirty="0">
                        <a:effectLst/>
                        <a:latin typeface="Calibri" panose="020F0502020204030204" pitchFamily="34" charset="0"/>
                        <a:ea typeface="Calibri" panose="020F0502020204030204" pitchFamily="34" charset="0"/>
                        <a:cs typeface="Times New Roman" panose="02020603050405020304" pitchFamily="18" charset="0"/>
                      </a:endParaRPr>
                    </a:p>
                  </a:txBody>
                  <a:tcPr marL="23861" marR="23861" marT="0" marB="0"/>
                </a:tc>
                <a:extLst>
                  <a:ext uri="{0D108BD9-81ED-4DB2-BD59-A6C34878D82A}">
                    <a16:rowId xmlns:a16="http://schemas.microsoft.com/office/drawing/2014/main" val="1669905099"/>
                  </a:ext>
                </a:extLst>
              </a:tr>
            </a:tbl>
          </a:graphicData>
        </a:graphic>
      </p:graphicFrame>
      <p:sp>
        <p:nvSpPr>
          <p:cNvPr id="4" name="Oval 3">
            <a:extLst>
              <a:ext uri="{FF2B5EF4-FFF2-40B4-BE49-F238E27FC236}">
                <a16:creationId xmlns:a16="http://schemas.microsoft.com/office/drawing/2014/main" id="{C6E07814-57C6-4880-9984-43889AA49FA9}"/>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spcBef>
                <a:spcPts val="0"/>
              </a:spcBef>
              <a:spcAft>
                <a:spcPts val="600"/>
              </a:spcAft>
              <a:buClrTx/>
              <a:buSzTx/>
              <a:buFontTx/>
              <a:buNone/>
              <a:tabLst/>
              <a:defRPr/>
            </a:pPr>
            <a:r>
              <a:rPr kumimoji="0" lang="en-GB"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9</a:t>
            </a:r>
          </a:p>
        </p:txBody>
      </p:sp>
    </p:spTree>
    <p:extLst>
      <p:ext uri="{BB962C8B-B14F-4D97-AF65-F5344CB8AC3E}">
        <p14:creationId xmlns:p14="http://schemas.microsoft.com/office/powerpoint/2010/main" val="313873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68</TotalTime>
  <Words>2040</Words>
  <Application>Microsoft Office PowerPoint</Application>
  <PresentationFormat>Widescreen</PresentationFormat>
  <Paragraphs>367</Paragraphs>
  <Slides>34</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Adobe Caslon Pro Bold</vt:lpstr>
      <vt:lpstr>Arial</vt:lpstr>
      <vt:lpstr>Calibri</vt:lpstr>
      <vt:lpstr>Calibri Light</vt:lpstr>
      <vt:lpstr>Courier New</vt:lpstr>
      <vt:lpstr>Gill Sans MT</vt:lpstr>
      <vt:lpstr>Noto Sans</vt:lpstr>
      <vt:lpstr>Noto Sans Disp ExtBd</vt:lpstr>
      <vt:lpstr>Open Sans</vt:lpstr>
      <vt:lpstr>Segoe UI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vt:lpstr>
      <vt:lpstr>Trader</vt:lpstr>
      <vt:lpstr>Admin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19</cp:revision>
  <dcterms:created xsi:type="dcterms:W3CDTF">2020-06-15T15:14:38Z</dcterms:created>
  <dcterms:modified xsi:type="dcterms:W3CDTF">2020-06-15T16:33:18Z</dcterms:modified>
</cp:coreProperties>
</file>